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4" r:id="rId2"/>
    <p:sldMasterId id="2147483696" r:id="rId3"/>
  </p:sldMasterIdLst>
  <p:sldIdLst>
    <p:sldId id="256" r:id="rId4"/>
    <p:sldId id="257" r:id="rId5"/>
    <p:sldId id="258" r:id="rId6"/>
    <p:sldId id="259" r:id="rId7"/>
    <p:sldId id="270" r:id="rId8"/>
    <p:sldId id="272" r:id="rId9"/>
    <p:sldId id="265" r:id="rId10"/>
    <p:sldId id="261" r:id="rId11"/>
    <p:sldId id="273" r:id="rId12"/>
    <p:sldId id="263" r:id="rId13"/>
    <p:sldId id="264" r:id="rId14"/>
    <p:sldId id="266" r:id="rId15"/>
    <p:sldId id="267" r:id="rId16"/>
    <p:sldId id="269" r:id="rId17"/>
    <p:sldId id="268" r:id="rId18"/>
    <p:sldId id="274" r:id="rId19"/>
    <p:sldId id="284" r:id="rId20"/>
    <p:sldId id="275" r:id="rId21"/>
    <p:sldId id="276" r:id="rId22"/>
    <p:sldId id="277" r:id="rId23"/>
    <p:sldId id="278" r:id="rId24"/>
    <p:sldId id="281" r:id="rId25"/>
    <p:sldId id="280" r:id="rId26"/>
    <p:sldId id="282" r:id="rId27"/>
    <p:sldId id="283" r:id="rId28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87A0"/>
    <a:srgbClr val="5D417E"/>
    <a:srgbClr val="769535"/>
    <a:srgbClr val="9B2D2A"/>
    <a:srgbClr val="CB6C1D"/>
    <a:srgbClr val="27B6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512" y="-1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D92E22-3A95-C64F-B158-50A0BD8BF9B3}" type="doc">
      <dgm:prSet loTypeId="urn:microsoft.com/office/officeart/2005/8/layout/cycle2" loCatId="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309F62B8-93EA-F54E-8038-12219735BB34}" type="pres">
      <dgm:prSet presAssocID="{8CD92E22-3A95-C64F-B158-50A0BD8BF9B3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25FBD375-EDBF-4766-94FB-0EAC0070ED1C}" type="presOf" srcId="{8CD92E22-3A95-C64F-B158-50A0BD8BF9B3}" destId="{309F62B8-93EA-F54E-8038-12219735BB34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C266CFB6-6F0A-4B4B-B7DF-3D195B77B759}" type="doc">
      <dgm:prSet loTypeId="urn:microsoft.com/office/officeart/2005/8/layout/cycle5" loCatId="cycle" qsTypeId="urn:microsoft.com/office/officeart/2005/8/quickstyle/3d9" qsCatId="3D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A8C69B44-99AD-485B-86AC-6338AF0E9142}">
      <dgm:prSet phldrT="[Tekst]"/>
      <dgm:spPr>
        <a:solidFill>
          <a:srgbClr val="9B2D2A"/>
        </a:solidFill>
      </dgm:spPr>
      <dgm:t>
        <a:bodyPr/>
        <a:lstStyle/>
        <a:p>
          <a:r>
            <a:rPr lang="nl-NL" b="1" dirty="0" err="1" smtClean="0"/>
            <a:t>Engage</a:t>
          </a:r>
          <a:endParaRPr lang="nl-NL" b="1" dirty="0"/>
        </a:p>
      </dgm:t>
    </dgm:pt>
    <dgm:pt modelId="{6891866E-2F27-4E48-90FB-94AF75A6B0E7}" type="parTrans" cxnId="{95D182F8-67F4-4DAB-980D-B787B9DBFAD5}">
      <dgm:prSet/>
      <dgm:spPr/>
      <dgm:t>
        <a:bodyPr/>
        <a:lstStyle/>
        <a:p>
          <a:endParaRPr lang="nl-NL"/>
        </a:p>
      </dgm:t>
    </dgm:pt>
    <dgm:pt modelId="{AEB89CB7-F53D-44A0-966E-608DE65ECD7E}" type="sibTrans" cxnId="{95D182F8-67F4-4DAB-980D-B787B9DBFAD5}">
      <dgm:prSet/>
      <dgm:spPr/>
      <dgm:t>
        <a:bodyPr/>
        <a:lstStyle/>
        <a:p>
          <a:endParaRPr lang="nl-NL"/>
        </a:p>
      </dgm:t>
    </dgm:pt>
    <dgm:pt modelId="{F10407D6-E178-41E5-A784-D5581385D433}">
      <dgm:prSet phldrT="[Tekst]"/>
      <dgm:spPr>
        <a:solidFill>
          <a:srgbClr val="2787A0"/>
        </a:solidFill>
      </dgm:spPr>
      <dgm:t>
        <a:bodyPr/>
        <a:lstStyle/>
        <a:p>
          <a:r>
            <a:rPr lang="nl-NL" b="1" dirty="0" err="1" smtClean="0"/>
            <a:t>Extend</a:t>
          </a:r>
          <a:endParaRPr lang="nl-NL" b="1" dirty="0"/>
        </a:p>
      </dgm:t>
    </dgm:pt>
    <dgm:pt modelId="{74FB5E43-5C3F-4462-8783-66609E65562D}" type="parTrans" cxnId="{B2633C68-9FFE-4023-AD40-AA29B43A72E2}">
      <dgm:prSet/>
      <dgm:spPr/>
      <dgm:t>
        <a:bodyPr/>
        <a:lstStyle/>
        <a:p>
          <a:endParaRPr lang="nl-NL"/>
        </a:p>
      </dgm:t>
    </dgm:pt>
    <dgm:pt modelId="{09ED96B8-AD06-4D52-9BF7-CC0F782788B7}" type="sibTrans" cxnId="{B2633C68-9FFE-4023-AD40-AA29B43A72E2}">
      <dgm:prSet/>
      <dgm:spPr/>
      <dgm:t>
        <a:bodyPr/>
        <a:lstStyle/>
        <a:p>
          <a:endParaRPr lang="nl-NL"/>
        </a:p>
      </dgm:t>
    </dgm:pt>
    <dgm:pt modelId="{4C23098D-E6FA-41F7-B5B6-18334E609C43}">
      <dgm:prSet phldrT="[Tekst]"/>
      <dgm:spPr>
        <a:solidFill>
          <a:srgbClr val="769535"/>
        </a:solidFill>
      </dgm:spPr>
      <dgm:t>
        <a:bodyPr/>
        <a:lstStyle/>
        <a:p>
          <a:r>
            <a:rPr lang="nl-NL" b="1" dirty="0" err="1" smtClean="0"/>
            <a:t>Explore</a:t>
          </a:r>
          <a:endParaRPr lang="nl-NL" b="1" dirty="0"/>
        </a:p>
      </dgm:t>
    </dgm:pt>
    <dgm:pt modelId="{37A180CD-07D5-45C2-84BE-BFB359F1798F}" type="parTrans" cxnId="{94C17F9B-70F0-438F-98D6-899290448DC3}">
      <dgm:prSet/>
      <dgm:spPr/>
      <dgm:t>
        <a:bodyPr/>
        <a:lstStyle/>
        <a:p>
          <a:endParaRPr lang="nl-NL"/>
        </a:p>
      </dgm:t>
    </dgm:pt>
    <dgm:pt modelId="{65C1C9A0-22EA-4C7B-9213-3AABB631DBBE}" type="sibTrans" cxnId="{94C17F9B-70F0-438F-98D6-899290448DC3}">
      <dgm:prSet/>
      <dgm:spPr/>
      <dgm:t>
        <a:bodyPr/>
        <a:lstStyle/>
        <a:p>
          <a:endParaRPr lang="nl-NL"/>
        </a:p>
      </dgm:t>
    </dgm:pt>
    <dgm:pt modelId="{C8DAAB75-BF22-4E86-8268-F3AAB368ED5E}">
      <dgm:prSet phldrT="[Tekst]"/>
      <dgm:spPr>
        <a:solidFill>
          <a:srgbClr val="5D417E"/>
        </a:solidFill>
      </dgm:spPr>
      <dgm:t>
        <a:bodyPr/>
        <a:lstStyle/>
        <a:p>
          <a:r>
            <a:rPr lang="nl-NL" b="1" dirty="0" err="1" smtClean="0"/>
            <a:t>Explain</a:t>
          </a:r>
          <a:endParaRPr lang="nl-NL" b="1" dirty="0"/>
        </a:p>
      </dgm:t>
    </dgm:pt>
    <dgm:pt modelId="{D6F1A5EA-8F2F-4F5F-9519-28CEFC87B71F}" type="parTrans" cxnId="{CA02D4FD-4F71-4C53-83BD-629F6C44A63B}">
      <dgm:prSet/>
      <dgm:spPr/>
      <dgm:t>
        <a:bodyPr/>
        <a:lstStyle/>
        <a:p>
          <a:endParaRPr lang="nl-NL"/>
        </a:p>
      </dgm:t>
    </dgm:pt>
    <dgm:pt modelId="{75981E18-E3DD-4FFA-A713-C6FAA782BD3A}" type="sibTrans" cxnId="{CA02D4FD-4F71-4C53-83BD-629F6C44A63B}">
      <dgm:prSet/>
      <dgm:spPr/>
      <dgm:t>
        <a:bodyPr/>
        <a:lstStyle/>
        <a:p>
          <a:endParaRPr lang="nl-NL"/>
        </a:p>
      </dgm:t>
    </dgm:pt>
    <dgm:pt modelId="{F7E10295-A493-4FBA-B39E-D43B35220A9E}">
      <dgm:prSet phldrT="[Tekst]"/>
      <dgm:spPr>
        <a:solidFill>
          <a:srgbClr val="CB6C1D"/>
        </a:solidFill>
      </dgm:spPr>
      <dgm:t>
        <a:bodyPr/>
        <a:lstStyle/>
        <a:p>
          <a:r>
            <a:rPr lang="nl-NL" b="1" dirty="0" err="1" smtClean="0"/>
            <a:t>Evaluate</a:t>
          </a:r>
          <a:endParaRPr lang="nl-NL" b="1" dirty="0"/>
        </a:p>
      </dgm:t>
    </dgm:pt>
    <dgm:pt modelId="{6412DD82-D1E7-4EEA-91F0-6352E5351959}" type="parTrans" cxnId="{FDA899FA-3838-4F55-9716-F4F719D87DB1}">
      <dgm:prSet/>
      <dgm:spPr/>
      <dgm:t>
        <a:bodyPr/>
        <a:lstStyle/>
        <a:p>
          <a:endParaRPr lang="nl-NL"/>
        </a:p>
      </dgm:t>
    </dgm:pt>
    <dgm:pt modelId="{11EB4391-2848-43F8-B121-77888EBF38E1}" type="sibTrans" cxnId="{FDA899FA-3838-4F55-9716-F4F719D87DB1}">
      <dgm:prSet/>
      <dgm:spPr/>
      <dgm:t>
        <a:bodyPr/>
        <a:lstStyle/>
        <a:p>
          <a:endParaRPr lang="nl-NL"/>
        </a:p>
      </dgm:t>
    </dgm:pt>
    <dgm:pt modelId="{3B501379-C47D-41A0-AAF7-A9A00708CD7E}" type="pres">
      <dgm:prSet presAssocID="{C266CFB6-6F0A-4B4B-B7DF-3D195B77B75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6EC9CED0-078D-4682-89B8-332ED678775E}" type="pres">
      <dgm:prSet presAssocID="{A8C69B44-99AD-485B-86AC-6338AF0E9142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426C04AC-8714-4227-8401-D0DA5EA13A31}" type="pres">
      <dgm:prSet presAssocID="{A8C69B44-99AD-485B-86AC-6338AF0E9142}" presName="spNode" presStyleCnt="0"/>
      <dgm:spPr/>
    </dgm:pt>
    <dgm:pt modelId="{1916C5F9-D998-4ADB-BB2B-D02C42A36118}" type="pres">
      <dgm:prSet presAssocID="{AEB89CB7-F53D-44A0-966E-608DE65ECD7E}" presName="sibTrans" presStyleLbl="sibTrans1D1" presStyleIdx="0" presStyleCnt="5"/>
      <dgm:spPr/>
      <dgm:t>
        <a:bodyPr/>
        <a:lstStyle/>
        <a:p>
          <a:endParaRPr lang="nl-NL"/>
        </a:p>
      </dgm:t>
    </dgm:pt>
    <dgm:pt modelId="{E503601E-C774-43C9-94DB-AE1A24D84BD9}" type="pres">
      <dgm:prSet presAssocID="{4C23098D-E6FA-41F7-B5B6-18334E609C4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A30D2014-141F-43F3-B3C0-3E48ECAC97E5}" type="pres">
      <dgm:prSet presAssocID="{4C23098D-E6FA-41F7-B5B6-18334E609C43}" presName="spNode" presStyleCnt="0"/>
      <dgm:spPr/>
    </dgm:pt>
    <dgm:pt modelId="{07434577-5C49-451C-9CCB-9B20FFB44A05}" type="pres">
      <dgm:prSet presAssocID="{65C1C9A0-22EA-4C7B-9213-3AABB631DBBE}" presName="sibTrans" presStyleLbl="sibTrans1D1" presStyleIdx="1" presStyleCnt="5"/>
      <dgm:spPr/>
      <dgm:t>
        <a:bodyPr/>
        <a:lstStyle/>
        <a:p>
          <a:endParaRPr lang="nl-NL"/>
        </a:p>
      </dgm:t>
    </dgm:pt>
    <dgm:pt modelId="{4711CEAC-1AB5-495A-9E9F-601162A35214}" type="pres">
      <dgm:prSet presAssocID="{C8DAAB75-BF22-4E86-8268-F3AAB368ED5E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03D704ED-C262-4DEE-8886-D1FA487C634B}" type="pres">
      <dgm:prSet presAssocID="{C8DAAB75-BF22-4E86-8268-F3AAB368ED5E}" presName="spNode" presStyleCnt="0"/>
      <dgm:spPr/>
    </dgm:pt>
    <dgm:pt modelId="{F070E6A4-1E4C-4A77-8675-F7767BB485B0}" type="pres">
      <dgm:prSet presAssocID="{75981E18-E3DD-4FFA-A713-C6FAA782BD3A}" presName="sibTrans" presStyleLbl="sibTrans1D1" presStyleIdx="2" presStyleCnt="5"/>
      <dgm:spPr/>
      <dgm:t>
        <a:bodyPr/>
        <a:lstStyle/>
        <a:p>
          <a:endParaRPr lang="nl-NL"/>
        </a:p>
      </dgm:t>
    </dgm:pt>
    <dgm:pt modelId="{5B273641-B83B-4AB8-8C7C-41504D36B60B}" type="pres">
      <dgm:prSet presAssocID="{F10407D6-E178-41E5-A784-D5581385D433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5B499BDE-0E96-4D7A-A648-C5EB5AF5261C}" type="pres">
      <dgm:prSet presAssocID="{F10407D6-E178-41E5-A784-D5581385D433}" presName="spNode" presStyleCnt="0"/>
      <dgm:spPr/>
    </dgm:pt>
    <dgm:pt modelId="{3A7549BB-8601-44F5-AD27-DD99A0934F1E}" type="pres">
      <dgm:prSet presAssocID="{09ED96B8-AD06-4D52-9BF7-CC0F782788B7}" presName="sibTrans" presStyleLbl="sibTrans1D1" presStyleIdx="3" presStyleCnt="5"/>
      <dgm:spPr/>
      <dgm:t>
        <a:bodyPr/>
        <a:lstStyle/>
        <a:p>
          <a:endParaRPr lang="nl-NL"/>
        </a:p>
      </dgm:t>
    </dgm:pt>
    <dgm:pt modelId="{D8E90FE8-EE3F-4C6F-9C28-92769CBAFC5C}" type="pres">
      <dgm:prSet presAssocID="{F7E10295-A493-4FBA-B39E-D43B35220A9E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FF5E7CB8-DB09-473B-A5FA-CF7DCA1CE302}" type="pres">
      <dgm:prSet presAssocID="{F7E10295-A493-4FBA-B39E-D43B35220A9E}" presName="spNode" presStyleCnt="0"/>
      <dgm:spPr/>
    </dgm:pt>
    <dgm:pt modelId="{67403791-3557-4834-A047-6E4B7983DF40}" type="pres">
      <dgm:prSet presAssocID="{11EB4391-2848-43F8-B121-77888EBF38E1}" presName="sibTrans" presStyleLbl="sibTrans1D1" presStyleIdx="4" presStyleCnt="5"/>
      <dgm:spPr/>
      <dgm:t>
        <a:bodyPr/>
        <a:lstStyle/>
        <a:p>
          <a:endParaRPr lang="nl-NL"/>
        </a:p>
      </dgm:t>
    </dgm:pt>
  </dgm:ptLst>
  <dgm:cxnLst>
    <dgm:cxn modelId="{6BE61B97-A570-4A8A-AAB6-6532900E5A25}" type="presOf" srcId="{11EB4391-2848-43F8-B121-77888EBF38E1}" destId="{67403791-3557-4834-A047-6E4B7983DF40}" srcOrd="0" destOrd="0" presId="urn:microsoft.com/office/officeart/2005/8/layout/cycle5"/>
    <dgm:cxn modelId="{911C861A-9369-4C69-AFA8-6C6116527FA9}" type="presOf" srcId="{65C1C9A0-22EA-4C7B-9213-3AABB631DBBE}" destId="{07434577-5C49-451C-9CCB-9B20FFB44A05}" srcOrd="0" destOrd="0" presId="urn:microsoft.com/office/officeart/2005/8/layout/cycle5"/>
    <dgm:cxn modelId="{A21EB64E-176B-4DE0-90D7-75E224AAE43F}" type="presOf" srcId="{A8C69B44-99AD-485B-86AC-6338AF0E9142}" destId="{6EC9CED0-078D-4682-89B8-332ED678775E}" srcOrd="0" destOrd="0" presId="urn:microsoft.com/office/officeart/2005/8/layout/cycle5"/>
    <dgm:cxn modelId="{CA02D4FD-4F71-4C53-83BD-629F6C44A63B}" srcId="{C266CFB6-6F0A-4B4B-B7DF-3D195B77B759}" destId="{C8DAAB75-BF22-4E86-8268-F3AAB368ED5E}" srcOrd="2" destOrd="0" parTransId="{D6F1A5EA-8F2F-4F5F-9519-28CEFC87B71F}" sibTransId="{75981E18-E3DD-4FFA-A713-C6FAA782BD3A}"/>
    <dgm:cxn modelId="{FDA899FA-3838-4F55-9716-F4F719D87DB1}" srcId="{C266CFB6-6F0A-4B4B-B7DF-3D195B77B759}" destId="{F7E10295-A493-4FBA-B39E-D43B35220A9E}" srcOrd="4" destOrd="0" parTransId="{6412DD82-D1E7-4EEA-91F0-6352E5351959}" sibTransId="{11EB4391-2848-43F8-B121-77888EBF38E1}"/>
    <dgm:cxn modelId="{95D182F8-67F4-4DAB-980D-B787B9DBFAD5}" srcId="{C266CFB6-6F0A-4B4B-B7DF-3D195B77B759}" destId="{A8C69B44-99AD-485B-86AC-6338AF0E9142}" srcOrd="0" destOrd="0" parTransId="{6891866E-2F27-4E48-90FB-94AF75A6B0E7}" sibTransId="{AEB89CB7-F53D-44A0-966E-608DE65ECD7E}"/>
    <dgm:cxn modelId="{7F278F06-F58A-4508-B231-5462725ABA12}" type="presOf" srcId="{F10407D6-E178-41E5-A784-D5581385D433}" destId="{5B273641-B83B-4AB8-8C7C-41504D36B60B}" srcOrd="0" destOrd="0" presId="urn:microsoft.com/office/officeart/2005/8/layout/cycle5"/>
    <dgm:cxn modelId="{94C17F9B-70F0-438F-98D6-899290448DC3}" srcId="{C266CFB6-6F0A-4B4B-B7DF-3D195B77B759}" destId="{4C23098D-E6FA-41F7-B5B6-18334E609C43}" srcOrd="1" destOrd="0" parTransId="{37A180CD-07D5-45C2-84BE-BFB359F1798F}" sibTransId="{65C1C9A0-22EA-4C7B-9213-3AABB631DBBE}"/>
    <dgm:cxn modelId="{B17171C6-E35B-4A97-ACBA-33C0F688F19B}" type="presOf" srcId="{75981E18-E3DD-4FFA-A713-C6FAA782BD3A}" destId="{F070E6A4-1E4C-4A77-8675-F7767BB485B0}" srcOrd="0" destOrd="0" presId="urn:microsoft.com/office/officeart/2005/8/layout/cycle5"/>
    <dgm:cxn modelId="{90809887-18E7-47E5-A0F8-EEC6CB17E36C}" type="presOf" srcId="{4C23098D-E6FA-41F7-B5B6-18334E609C43}" destId="{E503601E-C774-43C9-94DB-AE1A24D84BD9}" srcOrd="0" destOrd="0" presId="urn:microsoft.com/office/officeart/2005/8/layout/cycle5"/>
    <dgm:cxn modelId="{B2633C68-9FFE-4023-AD40-AA29B43A72E2}" srcId="{C266CFB6-6F0A-4B4B-B7DF-3D195B77B759}" destId="{F10407D6-E178-41E5-A784-D5581385D433}" srcOrd="3" destOrd="0" parTransId="{74FB5E43-5C3F-4462-8783-66609E65562D}" sibTransId="{09ED96B8-AD06-4D52-9BF7-CC0F782788B7}"/>
    <dgm:cxn modelId="{C6202D6B-D9A3-4797-AE63-07820D4D8BE5}" type="presOf" srcId="{AEB89CB7-F53D-44A0-966E-608DE65ECD7E}" destId="{1916C5F9-D998-4ADB-BB2B-D02C42A36118}" srcOrd="0" destOrd="0" presId="urn:microsoft.com/office/officeart/2005/8/layout/cycle5"/>
    <dgm:cxn modelId="{3B75FA37-D505-49EC-90A0-70E61DD8D43C}" type="presOf" srcId="{C8DAAB75-BF22-4E86-8268-F3AAB368ED5E}" destId="{4711CEAC-1AB5-495A-9E9F-601162A35214}" srcOrd="0" destOrd="0" presId="urn:microsoft.com/office/officeart/2005/8/layout/cycle5"/>
    <dgm:cxn modelId="{380C4025-9459-4538-940A-5D734A00A1D6}" type="presOf" srcId="{F7E10295-A493-4FBA-B39E-D43B35220A9E}" destId="{D8E90FE8-EE3F-4C6F-9C28-92769CBAFC5C}" srcOrd="0" destOrd="0" presId="urn:microsoft.com/office/officeart/2005/8/layout/cycle5"/>
    <dgm:cxn modelId="{3CC03E0F-7DE1-491E-A41C-1A83B9FD9B0E}" type="presOf" srcId="{C266CFB6-6F0A-4B4B-B7DF-3D195B77B759}" destId="{3B501379-C47D-41A0-AAF7-A9A00708CD7E}" srcOrd="0" destOrd="0" presId="urn:microsoft.com/office/officeart/2005/8/layout/cycle5"/>
    <dgm:cxn modelId="{BB41D6A3-ED6F-42DE-9913-0863410F67F1}" type="presOf" srcId="{09ED96B8-AD06-4D52-9BF7-CC0F782788B7}" destId="{3A7549BB-8601-44F5-AD27-DD99A0934F1E}" srcOrd="0" destOrd="0" presId="urn:microsoft.com/office/officeart/2005/8/layout/cycle5"/>
    <dgm:cxn modelId="{9B4D1AA7-43BE-4A86-96C4-4299BD71EDF8}" type="presParOf" srcId="{3B501379-C47D-41A0-AAF7-A9A00708CD7E}" destId="{6EC9CED0-078D-4682-89B8-332ED678775E}" srcOrd="0" destOrd="0" presId="urn:microsoft.com/office/officeart/2005/8/layout/cycle5"/>
    <dgm:cxn modelId="{FB94F2E1-D610-40E9-A35A-42F38F92F1F4}" type="presParOf" srcId="{3B501379-C47D-41A0-AAF7-A9A00708CD7E}" destId="{426C04AC-8714-4227-8401-D0DA5EA13A31}" srcOrd="1" destOrd="0" presId="urn:microsoft.com/office/officeart/2005/8/layout/cycle5"/>
    <dgm:cxn modelId="{796519A7-41B6-40F1-9980-8ACBCC5A0750}" type="presParOf" srcId="{3B501379-C47D-41A0-AAF7-A9A00708CD7E}" destId="{1916C5F9-D998-4ADB-BB2B-D02C42A36118}" srcOrd="2" destOrd="0" presId="urn:microsoft.com/office/officeart/2005/8/layout/cycle5"/>
    <dgm:cxn modelId="{BB1AAE70-CA4E-4493-89EE-A270DDCF03A4}" type="presParOf" srcId="{3B501379-C47D-41A0-AAF7-A9A00708CD7E}" destId="{E503601E-C774-43C9-94DB-AE1A24D84BD9}" srcOrd="3" destOrd="0" presId="urn:microsoft.com/office/officeart/2005/8/layout/cycle5"/>
    <dgm:cxn modelId="{8AD54A29-28BB-46CE-8C34-00D008538C8F}" type="presParOf" srcId="{3B501379-C47D-41A0-AAF7-A9A00708CD7E}" destId="{A30D2014-141F-43F3-B3C0-3E48ECAC97E5}" srcOrd="4" destOrd="0" presId="urn:microsoft.com/office/officeart/2005/8/layout/cycle5"/>
    <dgm:cxn modelId="{DB388BB2-AB9A-469A-AEDB-350F2C7A1D7F}" type="presParOf" srcId="{3B501379-C47D-41A0-AAF7-A9A00708CD7E}" destId="{07434577-5C49-451C-9CCB-9B20FFB44A05}" srcOrd="5" destOrd="0" presId="urn:microsoft.com/office/officeart/2005/8/layout/cycle5"/>
    <dgm:cxn modelId="{8009E4F8-797C-44A8-AA69-ADC7F44AA46F}" type="presParOf" srcId="{3B501379-C47D-41A0-AAF7-A9A00708CD7E}" destId="{4711CEAC-1AB5-495A-9E9F-601162A35214}" srcOrd="6" destOrd="0" presId="urn:microsoft.com/office/officeart/2005/8/layout/cycle5"/>
    <dgm:cxn modelId="{3EE4EA1B-6EFC-452A-8A7A-E2219BD9DEC4}" type="presParOf" srcId="{3B501379-C47D-41A0-AAF7-A9A00708CD7E}" destId="{03D704ED-C262-4DEE-8886-D1FA487C634B}" srcOrd="7" destOrd="0" presId="urn:microsoft.com/office/officeart/2005/8/layout/cycle5"/>
    <dgm:cxn modelId="{32A2FEC8-3BCA-4F29-9D20-854577F10F7E}" type="presParOf" srcId="{3B501379-C47D-41A0-AAF7-A9A00708CD7E}" destId="{F070E6A4-1E4C-4A77-8675-F7767BB485B0}" srcOrd="8" destOrd="0" presId="urn:microsoft.com/office/officeart/2005/8/layout/cycle5"/>
    <dgm:cxn modelId="{99FC3300-2A54-470D-BBE8-CB90E97DDB41}" type="presParOf" srcId="{3B501379-C47D-41A0-AAF7-A9A00708CD7E}" destId="{5B273641-B83B-4AB8-8C7C-41504D36B60B}" srcOrd="9" destOrd="0" presId="urn:microsoft.com/office/officeart/2005/8/layout/cycle5"/>
    <dgm:cxn modelId="{159169FD-1AA0-452E-993F-310E69B6F3E3}" type="presParOf" srcId="{3B501379-C47D-41A0-AAF7-A9A00708CD7E}" destId="{5B499BDE-0E96-4D7A-A648-C5EB5AF5261C}" srcOrd="10" destOrd="0" presId="urn:microsoft.com/office/officeart/2005/8/layout/cycle5"/>
    <dgm:cxn modelId="{02751705-9CE1-4D91-95E4-7E842654FB94}" type="presParOf" srcId="{3B501379-C47D-41A0-AAF7-A9A00708CD7E}" destId="{3A7549BB-8601-44F5-AD27-DD99A0934F1E}" srcOrd="11" destOrd="0" presId="urn:microsoft.com/office/officeart/2005/8/layout/cycle5"/>
    <dgm:cxn modelId="{6ADCBE3B-BFAF-4537-8322-4C5A479FA39A}" type="presParOf" srcId="{3B501379-C47D-41A0-AAF7-A9A00708CD7E}" destId="{D8E90FE8-EE3F-4C6F-9C28-92769CBAFC5C}" srcOrd="12" destOrd="0" presId="urn:microsoft.com/office/officeart/2005/8/layout/cycle5"/>
    <dgm:cxn modelId="{4598491B-B74B-4649-9CD9-63C4BD89974F}" type="presParOf" srcId="{3B501379-C47D-41A0-AAF7-A9A00708CD7E}" destId="{FF5E7CB8-DB09-473B-A5FA-CF7DCA1CE302}" srcOrd="13" destOrd="0" presId="urn:microsoft.com/office/officeart/2005/8/layout/cycle5"/>
    <dgm:cxn modelId="{3C51B475-55B0-4314-BB60-6A65F8C9B71F}" type="presParOf" srcId="{3B501379-C47D-41A0-AAF7-A9A00708CD7E}" destId="{67403791-3557-4834-A047-6E4B7983DF40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C266CFB6-6F0A-4B4B-B7DF-3D195B77B759}" type="doc">
      <dgm:prSet loTypeId="urn:microsoft.com/office/officeart/2005/8/layout/cycle5" loCatId="cycle" qsTypeId="urn:microsoft.com/office/officeart/2005/8/quickstyle/3d9" qsCatId="3D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A8C69B44-99AD-485B-86AC-6338AF0E9142}">
      <dgm:prSet phldrT="[Tekst]"/>
      <dgm:spPr>
        <a:solidFill>
          <a:srgbClr val="9B2D2A"/>
        </a:solidFill>
      </dgm:spPr>
      <dgm:t>
        <a:bodyPr/>
        <a:lstStyle/>
        <a:p>
          <a:r>
            <a:rPr lang="nl-NL" b="1" dirty="0" err="1" smtClean="0"/>
            <a:t>Engage</a:t>
          </a:r>
          <a:endParaRPr lang="nl-NL" b="1" dirty="0"/>
        </a:p>
      </dgm:t>
    </dgm:pt>
    <dgm:pt modelId="{6891866E-2F27-4E48-90FB-94AF75A6B0E7}" type="parTrans" cxnId="{95D182F8-67F4-4DAB-980D-B787B9DBFAD5}">
      <dgm:prSet/>
      <dgm:spPr/>
      <dgm:t>
        <a:bodyPr/>
        <a:lstStyle/>
        <a:p>
          <a:endParaRPr lang="nl-NL"/>
        </a:p>
      </dgm:t>
    </dgm:pt>
    <dgm:pt modelId="{AEB89CB7-F53D-44A0-966E-608DE65ECD7E}" type="sibTrans" cxnId="{95D182F8-67F4-4DAB-980D-B787B9DBFAD5}">
      <dgm:prSet/>
      <dgm:spPr/>
      <dgm:t>
        <a:bodyPr/>
        <a:lstStyle/>
        <a:p>
          <a:endParaRPr lang="nl-NL"/>
        </a:p>
      </dgm:t>
    </dgm:pt>
    <dgm:pt modelId="{F10407D6-E178-41E5-A784-D5581385D433}">
      <dgm:prSet phldrT="[Tekst]"/>
      <dgm:spPr>
        <a:solidFill>
          <a:srgbClr val="2787A0"/>
        </a:solidFill>
      </dgm:spPr>
      <dgm:t>
        <a:bodyPr/>
        <a:lstStyle/>
        <a:p>
          <a:r>
            <a:rPr lang="nl-NL" b="1" dirty="0" err="1" smtClean="0"/>
            <a:t>Extend</a:t>
          </a:r>
          <a:endParaRPr lang="nl-NL" b="1" dirty="0"/>
        </a:p>
      </dgm:t>
    </dgm:pt>
    <dgm:pt modelId="{74FB5E43-5C3F-4462-8783-66609E65562D}" type="parTrans" cxnId="{B2633C68-9FFE-4023-AD40-AA29B43A72E2}">
      <dgm:prSet/>
      <dgm:spPr/>
      <dgm:t>
        <a:bodyPr/>
        <a:lstStyle/>
        <a:p>
          <a:endParaRPr lang="nl-NL"/>
        </a:p>
      </dgm:t>
    </dgm:pt>
    <dgm:pt modelId="{09ED96B8-AD06-4D52-9BF7-CC0F782788B7}" type="sibTrans" cxnId="{B2633C68-9FFE-4023-AD40-AA29B43A72E2}">
      <dgm:prSet/>
      <dgm:spPr/>
      <dgm:t>
        <a:bodyPr/>
        <a:lstStyle/>
        <a:p>
          <a:endParaRPr lang="nl-NL"/>
        </a:p>
      </dgm:t>
    </dgm:pt>
    <dgm:pt modelId="{4C23098D-E6FA-41F7-B5B6-18334E609C43}">
      <dgm:prSet phldrT="[Tekst]"/>
      <dgm:spPr>
        <a:solidFill>
          <a:srgbClr val="769535"/>
        </a:solidFill>
      </dgm:spPr>
      <dgm:t>
        <a:bodyPr/>
        <a:lstStyle/>
        <a:p>
          <a:r>
            <a:rPr lang="nl-NL" b="1" dirty="0" err="1" smtClean="0"/>
            <a:t>Explore</a:t>
          </a:r>
          <a:endParaRPr lang="nl-NL" b="1" dirty="0"/>
        </a:p>
      </dgm:t>
    </dgm:pt>
    <dgm:pt modelId="{37A180CD-07D5-45C2-84BE-BFB359F1798F}" type="parTrans" cxnId="{94C17F9B-70F0-438F-98D6-899290448DC3}">
      <dgm:prSet/>
      <dgm:spPr/>
      <dgm:t>
        <a:bodyPr/>
        <a:lstStyle/>
        <a:p>
          <a:endParaRPr lang="nl-NL"/>
        </a:p>
      </dgm:t>
    </dgm:pt>
    <dgm:pt modelId="{65C1C9A0-22EA-4C7B-9213-3AABB631DBBE}" type="sibTrans" cxnId="{94C17F9B-70F0-438F-98D6-899290448DC3}">
      <dgm:prSet/>
      <dgm:spPr/>
      <dgm:t>
        <a:bodyPr/>
        <a:lstStyle/>
        <a:p>
          <a:endParaRPr lang="nl-NL"/>
        </a:p>
      </dgm:t>
    </dgm:pt>
    <dgm:pt modelId="{C8DAAB75-BF22-4E86-8268-F3AAB368ED5E}">
      <dgm:prSet phldrT="[Tekst]"/>
      <dgm:spPr>
        <a:solidFill>
          <a:srgbClr val="5D417E"/>
        </a:solidFill>
      </dgm:spPr>
      <dgm:t>
        <a:bodyPr/>
        <a:lstStyle/>
        <a:p>
          <a:r>
            <a:rPr lang="nl-NL" b="1" dirty="0" err="1" smtClean="0"/>
            <a:t>Explain</a:t>
          </a:r>
          <a:endParaRPr lang="nl-NL" b="1" dirty="0"/>
        </a:p>
      </dgm:t>
    </dgm:pt>
    <dgm:pt modelId="{D6F1A5EA-8F2F-4F5F-9519-28CEFC87B71F}" type="parTrans" cxnId="{CA02D4FD-4F71-4C53-83BD-629F6C44A63B}">
      <dgm:prSet/>
      <dgm:spPr/>
      <dgm:t>
        <a:bodyPr/>
        <a:lstStyle/>
        <a:p>
          <a:endParaRPr lang="nl-NL"/>
        </a:p>
      </dgm:t>
    </dgm:pt>
    <dgm:pt modelId="{75981E18-E3DD-4FFA-A713-C6FAA782BD3A}" type="sibTrans" cxnId="{CA02D4FD-4F71-4C53-83BD-629F6C44A63B}">
      <dgm:prSet/>
      <dgm:spPr/>
      <dgm:t>
        <a:bodyPr/>
        <a:lstStyle/>
        <a:p>
          <a:endParaRPr lang="nl-NL"/>
        </a:p>
      </dgm:t>
    </dgm:pt>
    <dgm:pt modelId="{F7E10295-A493-4FBA-B39E-D43B35220A9E}">
      <dgm:prSet phldrT="[Tekst]"/>
      <dgm:spPr>
        <a:solidFill>
          <a:srgbClr val="CB6C1D"/>
        </a:solidFill>
      </dgm:spPr>
      <dgm:t>
        <a:bodyPr/>
        <a:lstStyle/>
        <a:p>
          <a:r>
            <a:rPr lang="nl-NL" b="1" dirty="0" err="1" smtClean="0"/>
            <a:t>Evaluate</a:t>
          </a:r>
          <a:endParaRPr lang="nl-NL" b="1" dirty="0"/>
        </a:p>
      </dgm:t>
    </dgm:pt>
    <dgm:pt modelId="{6412DD82-D1E7-4EEA-91F0-6352E5351959}" type="parTrans" cxnId="{FDA899FA-3838-4F55-9716-F4F719D87DB1}">
      <dgm:prSet/>
      <dgm:spPr/>
      <dgm:t>
        <a:bodyPr/>
        <a:lstStyle/>
        <a:p>
          <a:endParaRPr lang="nl-NL"/>
        </a:p>
      </dgm:t>
    </dgm:pt>
    <dgm:pt modelId="{11EB4391-2848-43F8-B121-77888EBF38E1}" type="sibTrans" cxnId="{FDA899FA-3838-4F55-9716-F4F719D87DB1}">
      <dgm:prSet/>
      <dgm:spPr/>
      <dgm:t>
        <a:bodyPr/>
        <a:lstStyle/>
        <a:p>
          <a:endParaRPr lang="nl-NL"/>
        </a:p>
      </dgm:t>
    </dgm:pt>
    <dgm:pt modelId="{3B501379-C47D-41A0-AAF7-A9A00708CD7E}" type="pres">
      <dgm:prSet presAssocID="{C266CFB6-6F0A-4B4B-B7DF-3D195B77B75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6EC9CED0-078D-4682-89B8-332ED678775E}" type="pres">
      <dgm:prSet presAssocID="{A8C69B44-99AD-485B-86AC-6338AF0E9142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426C04AC-8714-4227-8401-D0DA5EA13A31}" type="pres">
      <dgm:prSet presAssocID="{A8C69B44-99AD-485B-86AC-6338AF0E9142}" presName="spNode" presStyleCnt="0"/>
      <dgm:spPr/>
    </dgm:pt>
    <dgm:pt modelId="{1916C5F9-D998-4ADB-BB2B-D02C42A36118}" type="pres">
      <dgm:prSet presAssocID="{AEB89CB7-F53D-44A0-966E-608DE65ECD7E}" presName="sibTrans" presStyleLbl="sibTrans1D1" presStyleIdx="0" presStyleCnt="5"/>
      <dgm:spPr/>
      <dgm:t>
        <a:bodyPr/>
        <a:lstStyle/>
        <a:p>
          <a:endParaRPr lang="nl-NL"/>
        </a:p>
      </dgm:t>
    </dgm:pt>
    <dgm:pt modelId="{E503601E-C774-43C9-94DB-AE1A24D84BD9}" type="pres">
      <dgm:prSet presAssocID="{4C23098D-E6FA-41F7-B5B6-18334E609C4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A30D2014-141F-43F3-B3C0-3E48ECAC97E5}" type="pres">
      <dgm:prSet presAssocID="{4C23098D-E6FA-41F7-B5B6-18334E609C43}" presName="spNode" presStyleCnt="0"/>
      <dgm:spPr/>
    </dgm:pt>
    <dgm:pt modelId="{07434577-5C49-451C-9CCB-9B20FFB44A05}" type="pres">
      <dgm:prSet presAssocID="{65C1C9A0-22EA-4C7B-9213-3AABB631DBBE}" presName="sibTrans" presStyleLbl="sibTrans1D1" presStyleIdx="1" presStyleCnt="5"/>
      <dgm:spPr/>
      <dgm:t>
        <a:bodyPr/>
        <a:lstStyle/>
        <a:p>
          <a:endParaRPr lang="nl-NL"/>
        </a:p>
      </dgm:t>
    </dgm:pt>
    <dgm:pt modelId="{4711CEAC-1AB5-495A-9E9F-601162A35214}" type="pres">
      <dgm:prSet presAssocID="{C8DAAB75-BF22-4E86-8268-F3AAB368ED5E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03D704ED-C262-4DEE-8886-D1FA487C634B}" type="pres">
      <dgm:prSet presAssocID="{C8DAAB75-BF22-4E86-8268-F3AAB368ED5E}" presName="spNode" presStyleCnt="0"/>
      <dgm:spPr/>
    </dgm:pt>
    <dgm:pt modelId="{F070E6A4-1E4C-4A77-8675-F7767BB485B0}" type="pres">
      <dgm:prSet presAssocID="{75981E18-E3DD-4FFA-A713-C6FAA782BD3A}" presName="sibTrans" presStyleLbl="sibTrans1D1" presStyleIdx="2" presStyleCnt="5"/>
      <dgm:spPr/>
      <dgm:t>
        <a:bodyPr/>
        <a:lstStyle/>
        <a:p>
          <a:endParaRPr lang="nl-NL"/>
        </a:p>
      </dgm:t>
    </dgm:pt>
    <dgm:pt modelId="{5B273641-B83B-4AB8-8C7C-41504D36B60B}" type="pres">
      <dgm:prSet presAssocID="{F10407D6-E178-41E5-A784-D5581385D433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5B499BDE-0E96-4D7A-A648-C5EB5AF5261C}" type="pres">
      <dgm:prSet presAssocID="{F10407D6-E178-41E5-A784-D5581385D433}" presName="spNode" presStyleCnt="0"/>
      <dgm:spPr/>
    </dgm:pt>
    <dgm:pt modelId="{3A7549BB-8601-44F5-AD27-DD99A0934F1E}" type="pres">
      <dgm:prSet presAssocID="{09ED96B8-AD06-4D52-9BF7-CC0F782788B7}" presName="sibTrans" presStyleLbl="sibTrans1D1" presStyleIdx="3" presStyleCnt="5"/>
      <dgm:spPr/>
      <dgm:t>
        <a:bodyPr/>
        <a:lstStyle/>
        <a:p>
          <a:endParaRPr lang="nl-NL"/>
        </a:p>
      </dgm:t>
    </dgm:pt>
    <dgm:pt modelId="{D8E90FE8-EE3F-4C6F-9C28-92769CBAFC5C}" type="pres">
      <dgm:prSet presAssocID="{F7E10295-A493-4FBA-B39E-D43B35220A9E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FF5E7CB8-DB09-473B-A5FA-CF7DCA1CE302}" type="pres">
      <dgm:prSet presAssocID="{F7E10295-A493-4FBA-B39E-D43B35220A9E}" presName="spNode" presStyleCnt="0"/>
      <dgm:spPr/>
    </dgm:pt>
    <dgm:pt modelId="{67403791-3557-4834-A047-6E4B7983DF40}" type="pres">
      <dgm:prSet presAssocID="{11EB4391-2848-43F8-B121-77888EBF38E1}" presName="sibTrans" presStyleLbl="sibTrans1D1" presStyleIdx="4" presStyleCnt="5"/>
      <dgm:spPr/>
      <dgm:t>
        <a:bodyPr/>
        <a:lstStyle/>
        <a:p>
          <a:endParaRPr lang="nl-NL"/>
        </a:p>
      </dgm:t>
    </dgm:pt>
  </dgm:ptLst>
  <dgm:cxnLst>
    <dgm:cxn modelId="{7EA6D700-1EAC-407E-A67D-1C69E41E75E2}" type="presOf" srcId="{4C23098D-E6FA-41F7-B5B6-18334E609C43}" destId="{E503601E-C774-43C9-94DB-AE1A24D84BD9}" srcOrd="0" destOrd="0" presId="urn:microsoft.com/office/officeart/2005/8/layout/cycle5"/>
    <dgm:cxn modelId="{6621DEE5-0D57-414A-9B99-F838DF85C549}" type="presOf" srcId="{09ED96B8-AD06-4D52-9BF7-CC0F782788B7}" destId="{3A7549BB-8601-44F5-AD27-DD99A0934F1E}" srcOrd="0" destOrd="0" presId="urn:microsoft.com/office/officeart/2005/8/layout/cycle5"/>
    <dgm:cxn modelId="{94C17F9B-70F0-438F-98D6-899290448DC3}" srcId="{C266CFB6-6F0A-4B4B-B7DF-3D195B77B759}" destId="{4C23098D-E6FA-41F7-B5B6-18334E609C43}" srcOrd="1" destOrd="0" parTransId="{37A180CD-07D5-45C2-84BE-BFB359F1798F}" sibTransId="{65C1C9A0-22EA-4C7B-9213-3AABB631DBBE}"/>
    <dgm:cxn modelId="{3FBD1003-388C-4E0D-82A7-7380ECB6F66A}" type="presOf" srcId="{C8DAAB75-BF22-4E86-8268-F3AAB368ED5E}" destId="{4711CEAC-1AB5-495A-9E9F-601162A35214}" srcOrd="0" destOrd="0" presId="urn:microsoft.com/office/officeart/2005/8/layout/cycle5"/>
    <dgm:cxn modelId="{B814C3CA-ADD1-4509-AFC5-83C73F61F279}" type="presOf" srcId="{A8C69B44-99AD-485B-86AC-6338AF0E9142}" destId="{6EC9CED0-078D-4682-89B8-332ED678775E}" srcOrd="0" destOrd="0" presId="urn:microsoft.com/office/officeart/2005/8/layout/cycle5"/>
    <dgm:cxn modelId="{FDA899FA-3838-4F55-9716-F4F719D87DB1}" srcId="{C266CFB6-6F0A-4B4B-B7DF-3D195B77B759}" destId="{F7E10295-A493-4FBA-B39E-D43B35220A9E}" srcOrd="4" destOrd="0" parTransId="{6412DD82-D1E7-4EEA-91F0-6352E5351959}" sibTransId="{11EB4391-2848-43F8-B121-77888EBF38E1}"/>
    <dgm:cxn modelId="{564F1E12-4EED-42DF-B130-CB8DF0756F79}" type="presOf" srcId="{F7E10295-A493-4FBA-B39E-D43B35220A9E}" destId="{D8E90FE8-EE3F-4C6F-9C28-92769CBAFC5C}" srcOrd="0" destOrd="0" presId="urn:microsoft.com/office/officeart/2005/8/layout/cycle5"/>
    <dgm:cxn modelId="{95D182F8-67F4-4DAB-980D-B787B9DBFAD5}" srcId="{C266CFB6-6F0A-4B4B-B7DF-3D195B77B759}" destId="{A8C69B44-99AD-485B-86AC-6338AF0E9142}" srcOrd="0" destOrd="0" parTransId="{6891866E-2F27-4E48-90FB-94AF75A6B0E7}" sibTransId="{AEB89CB7-F53D-44A0-966E-608DE65ECD7E}"/>
    <dgm:cxn modelId="{2DB485E7-A5A3-4B14-AE5F-441F47D7C3FD}" type="presOf" srcId="{75981E18-E3DD-4FFA-A713-C6FAA782BD3A}" destId="{F070E6A4-1E4C-4A77-8675-F7767BB485B0}" srcOrd="0" destOrd="0" presId="urn:microsoft.com/office/officeart/2005/8/layout/cycle5"/>
    <dgm:cxn modelId="{FD821DD3-7404-4A51-8C8B-EA16BC2541EA}" type="presOf" srcId="{F10407D6-E178-41E5-A784-D5581385D433}" destId="{5B273641-B83B-4AB8-8C7C-41504D36B60B}" srcOrd="0" destOrd="0" presId="urn:microsoft.com/office/officeart/2005/8/layout/cycle5"/>
    <dgm:cxn modelId="{CA02D4FD-4F71-4C53-83BD-629F6C44A63B}" srcId="{C266CFB6-6F0A-4B4B-B7DF-3D195B77B759}" destId="{C8DAAB75-BF22-4E86-8268-F3AAB368ED5E}" srcOrd="2" destOrd="0" parTransId="{D6F1A5EA-8F2F-4F5F-9519-28CEFC87B71F}" sibTransId="{75981E18-E3DD-4FFA-A713-C6FAA782BD3A}"/>
    <dgm:cxn modelId="{B2633C68-9FFE-4023-AD40-AA29B43A72E2}" srcId="{C266CFB6-6F0A-4B4B-B7DF-3D195B77B759}" destId="{F10407D6-E178-41E5-A784-D5581385D433}" srcOrd="3" destOrd="0" parTransId="{74FB5E43-5C3F-4462-8783-66609E65562D}" sibTransId="{09ED96B8-AD06-4D52-9BF7-CC0F782788B7}"/>
    <dgm:cxn modelId="{8FF842BA-A31A-4EAC-B1E9-DCB4118B8D38}" type="presOf" srcId="{11EB4391-2848-43F8-B121-77888EBF38E1}" destId="{67403791-3557-4834-A047-6E4B7983DF40}" srcOrd="0" destOrd="0" presId="urn:microsoft.com/office/officeart/2005/8/layout/cycle5"/>
    <dgm:cxn modelId="{FE8866B0-E628-4151-97D8-80997CBA8F81}" type="presOf" srcId="{AEB89CB7-F53D-44A0-966E-608DE65ECD7E}" destId="{1916C5F9-D998-4ADB-BB2B-D02C42A36118}" srcOrd="0" destOrd="0" presId="urn:microsoft.com/office/officeart/2005/8/layout/cycle5"/>
    <dgm:cxn modelId="{6BBBC210-F932-4FF8-B079-FD2176CEA61F}" type="presOf" srcId="{C266CFB6-6F0A-4B4B-B7DF-3D195B77B759}" destId="{3B501379-C47D-41A0-AAF7-A9A00708CD7E}" srcOrd="0" destOrd="0" presId="urn:microsoft.com/office/officeart/2005/8/layout/cycle5"/>
    <dgm:cxn modelId="{A81BCD31-4419-435B-B950-D21745EF4FB9}" type="presOf" srcId="{65C1C9A0-22EA-4C7B-9213-3AABB631DBBE}" destId="{07434577-5C49-451C-9CCB-9B20FFB44A05}" srcOrd="0" destOrd="0" presId="urn:microsoft.com/office/officeart/2005/8/layout/cycle5"/>
    <dgm:cxn modelId="{F921DB72-097F-4B75-8FF6-5E60A71C739D}" type="presParOf" srcId="{3B501379-C47D-41A0-AAF7-A9A00708CD7E}" destId="{6EC9CED0-078D-4682-89B8-332ED678775E}" srcOrd="0" destOrd="0" presId="urn:microsoft.com/office/officeart/2005/8/layout/cycle5"/>
    <dgm:cxn modelId="{EF309C3E-E185-49B6-9262-C59E408E156B}" type="presParOf" srcId="{3B501379-C47D-41A0-AAF7-A9A00708CD7E}" destId="{426C04AC-8714-4227-8401-D0DA5EA13A31}" srcOrd="1" destOrd="0" presId="urn:microsoft.com/office/officeart/2005/8/layout/cycle5"/>
    <dgm:cxn modelId="{F3BF28B9-CD34-499D-B5F4-1B95C5ECE293}" type="presParOf" srcId="{3B501379-C47D-41A0-AAF7-A9A00708CD7E}" destId="{1916C5F9-D998-4ADB-BB2B-D02C42A36118}" srcOrd="2" destOrd="0" presId="urn:microsoft.com/office/officeart/2005/8/layout/cycle5"/>
    <dgm:cxn modelId="{5FD29FF9-7936-4C4A-A24E-7F8E4C17C494}" type="presParOf" srcId="{3B501379-C47D-41A0-AAF7-A9A00708CD7E}" destId="{E503601E-C774-43C9-94DB-AE1A24D84BD9}" srcOrd="3" destOrd="0" presId="urn:microsoft.com/office/officeart/2005/8/layout/cycle5"/>
    <dgm:cxn modelId="{755DAFC1-0F7F-44B0-9C80-BFE54C78134E}" type="presParOf" srcId="{3B501379-C47D-41A0-AAF7-A9A00708CD7E}" destId="{A30D2014-141F-43F3-B3C0-3E48ECAC97E5}" srcOrd="4" destOrd="0" presId="urn:microsoft.com/office/officeart/2005/8/layout/cycle5"/>
    <dgm:cxn modelId="{F6EEBA17-F009-4959-BA23-C24E1691B64F}" type="presParOf" srcId="{3B501379-C47D-41A0-AAF7-A9A00708CD7E}" destId="{07434577-5C49-451C-9CCB-9B20FFB44A05}" srcOrd="5" destOrd="0" presId="urn:microsoft.com/office/officeart/2005/8/layout/cycle5"/>
    <dgm:cxn modelId="{9B4EC70B-EBB2-4C7C-8C02-8ADC22EA98EF}" type="presParOf" srcId="{3B501379-C47D-41A0-AAF7-A9A00708CD7E}" destId="{4711CEAC-1AB5-495A-9E9F-601162A35214}" srcOrd="6" destOrd="0" presId="urn:microsoft.com/office/officeart/2005/8/layout/cycle5"/>
    <dgm:cxn modelId="{3D69DF52-75E3-475D-867C-FF5725FDAA66}" type="presParOf" srcId="{3B501379-C47D-41A0-AAF7-A9A00708CD7E}" destId="{03D704ED-C262-4DEE-8886-D1FA487C634B}" srcOrd="7" destOrd="0" presId="urn:microsoft.com/office/officeart/2005/8/layout/cycle5"/>
    <dgm:cxn modelId="{B14CE074-425B-4E77-9AFF-0E5F856F582A}" type="presParOf" srcId="{3B501379-C47D-41A0-AAF7-A9A00708CD7E}" destId="{F070E6A4-1E4C-4A77-8675-F7767BB485B0}" srcOrd="8" destOrd="0" presId="urn:microsoft.com/office/officeart/2005/8/layout/cycle5"/>
    <dgm:cxn modelId="{4C13C62A-F354-4766-97AE-7AB7171AEE26}" type="presParOf" srcId="{3B501379-C47D-41A0-AAF7-A9A00708CD7E}" destId="{5B273641-B83B-4AB8-8C7C-41504D36B60B}" srcOrd="9" destOrd="0" presId="urn:microsoft.com/office/officeart/2005/8/layout/cycle5"/>
    <dgm:cxn modelId="{09AE4C95-D226-4B00-A221-B0195ECA5064}" type="presParOf" srcId="{3B501379-C47D-41A0-AAF7-A9A00708CD7E}" destId="{5B499BDE-0E96-4D7A-A648-C5EB5AF5261C}" srcOrd="10" destOrd="0" presId="urn:microsoft.com/office/officeart/2005/8/layout/cycle5"/>
    <dgm:cxn modelId="{3331C884-F5FE-4A38-8EC8-0524E37B807C}" type="presParOf" srcId="{3B501379-C47D-41A0-AAF7-A9A00708CD7E}" destId="{3A7549BB-8601-44F5-AD27-DD99A0934F1E}" srcOrd="11" destOrd="0" presId="urn:microsoft.com/office/officeart/2005/8/layout/cycle5"/>
    <dgm:cxn modelId="{4DF4DD8C-311F-4217-BB2F-CE5319EA6B61}" type="presParOf" srcId="{3B501379-C47D-41A0-AAF7-A9A00708CD7E}" destId="{D8E90FE8-EE3F-4C6F-9C28-92769CBAFC5C}" srcOrd="12" destOrd="0" presId="urn:microsoft.com/office/officeart/2005/8/layout/cycle5"/>
    <dgm:cxn modelId="{90F09CC0-77A8-43E6-8002-96C2B3678EBA}" type="presParOf" srcId="{3B501379-C47D-41A0-AAF7-A9A00708CD7E}" destId="{FF5E7CB8-DB09-473B-A5FA-CF7DCA1CE302}" srcOrd="13" destOrd="0" presId="urn:microsoft.com/office/officeart/2005/8/layout/cycle5"/>
    <dgm:cxn modelId="{AD07D2EF-4B20-4D2D-9992-8CB01B484FC0}" type="presParOf" srcId="{3B501379-C47D-41A0-AAF7-A9A00708CD7E}" destId="{67403791-3557-4834-A047-6E4B7983DF40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C266CFB6-6F0A-4B4B-B7DF-3D195B77B759}" type="doc">
      <dgm:prSet loTypeId="urn:microsoft.com/office/officeart/2005/8/layout/cycle5" loCatId="cycle" qsTypeId="urn:microsoft.com/office/officeart/2005/8/quickstyle/3d9" qsCatId="3D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A8C69B44-99AD-485B-86AC-6338AF0E9142}">
      <dgm:prSet phldrT="[Tekst]"/>
      <dgm:spPr>
        <a:solidFill>
          <a:srgbClr val="9B2D2A"/>
        </a:solidFill>
      </dgm:spPr>
      <dgm:t>
        <a:bodyPr/>
        <a:lstStyle/>
        <a:p>
          <a:r>
            <a:rPr lang="nl-NL" b="1" dirty="0" err="1" smtClean="0"/>
            <a:t>Engage</a:t>
          </a:r>
          <a:endParaRPr lang="nl-NL" b="1" dirty="0"/>
        </a:p>
      </dgm:t>
    </dgm:pt>
    <dgm:pt modelId="{6891866E-2F27-4E48-90FB-94AF75A6B0E7}" type="parTrans" cxnId="{95D182F8-67F4-4DAB-980D-B787B9DBFAD5}">
      <dgm:prSet/>
      <dgm:spPr/>
      <dgm:t>
        <a:bodyPr/>
        <a:lstStyle/>
        <a:p>
          <a:endParaRPr lang="nl-NL"/>
        </a:p>
      </dgm:t>
    </dgm:pt>
    <dgm:pt modelId="{AEB89CB7-F53D-44A0-966E-608DE65ECD7E}" type="sibTrans" cxnId="{95D182F8-67F4-4DAB-980D-B787B9DBFAD5}">
      <dgm:prSet/>
      <dgm:spPr/>
      <dgm:t>
        <a:bodyPr/>
        <a:lstStyle/>
        <a:p>
          <a:endParaRPr lang="nl-NL"/>
        </a:p>
      </dgm:t>
    </dgm:pt>
    <dgm:pt modelId="{F10407D6-E178-41E5-A784-D5581385D433}">
      <dgm:prSet phldrT="[Tekst]"/>
      <dgm:spPr>
        <a:solidFill>
          <a:srgbClr val="2787A0"/>
        </a:solidFill>
      </dgm:spPr>
      <dgm:t>
        <a:bodyPr/>
        <a:lstStyle/>
        <a:p>
          <a:r>
            <a:rPr lang="nl-NL" b="1" dirty="0" err="1" smtClean="0"/>
            <a:t>Extend</a:t>
          </a:r>
          <a:endParaRPr lang="nl-NL" b="1" dirty="0"/>
        </a:p>
      </dgm:t>
    </dgm:pt>
    <dgm:pt modelId="{74FB5E43-5C3F-4462-8783-66609E65562D}" type="parTrans" cxnId="{B2633C68-9FFE-4023-AD40-AA29B43A72E2}">
      <dgm:prSet/>
      <dgm:spPr/>
      <dgm:t>
        <a:bodyPr/>
        <a:lstStyle/>
        <a:p>
          <a:endParaRPr lang="nl-NL"/>
        </a:p>
      </dgm:t>
    </dgm:pt>
    <dgm:pt modelId="{09ED96B8-AD06-4D52-9BF7-CC0F782788B7}" type="sibTrans" cxnId="{B2633C68-9FFE-4023-AD40-AA29B43A72E2}">
      <dgm:prSet/>
      <dgm:spPr/>
      <dgm:t>
        <a:bodyPr/>
        <a:lstStyle/>
        <a:p>
          <a:endParaRPr lang="nl-NL"/>
        </a:p>
      </dgm:t>
    </dgm:pt>
    <dgm:pt modelId="{4C23098D-E6FA-41F7-B5B6-18334E609C43}">
      <dgm:prSet phldrT="[Tekst]"/>
      <dgm:spPr>
        <a:solidFill>
          <a:srgbClr val="769535"/>
        </a:solidFill>
      </dgm:spPr>
      <dgm:t>
        <a:bodyPr/>
        <a:lstStyle/>
        <a:p>
          <a:r>
            <a:rPr lang="nl-NL" b="1" dirty="0" err="1" smtClean="0"/>
            <a:t>Explore</a:t>
          </a:r>
          <a:endParaRPr lang="nl-NL" b="1" dirty="0"/>
        </a:p>
      </dgm:t>
    </dgm:pt>
    <dgm:pt modelId="{37A180CD-07D5-45C2-84BE-BFB359F1798F}" type="parTrans" cxnId="{94C17F9B-70F0-438F-98D6-899290448DC3}">
      <dgm:prSet/>
      <dgm:spPr/>
      <dgm:t>
        <a:bodyPr/>
        <a:lstStyle/>
        <a:p>
          <a:endParaRPr lang="nl-NL"/>
        </a:p>
      </dgm:t>
    </dgm:pt>
    <dgm:pt modelId="{65C1C9A0-22EA-4C7B-9213-3AABB631DBBE}" type="sibTrans" cxnId="{94C17F9B-70F0-438F-98D6-899290448DC3}">
      <dgm:prSet/>
      <dgm:spPr/>
      <dgm:t>
        <a:bodyPr/>
        <a:lstStyle/>
        <a:p>
          <a:endParaRPr lang="nl-NL"/>
        </a:p>
      </dgm:t>
    </dgm:pt>
    <dgm:pt modelId="{C8DAAB75-BF22-4E86-8268-F3AAB368ED5E}">
      <dgm:prSet phldrT="[Tekst]"/>
      <dgm:spPr>
        <a:solidFill>
          <a:srgbClr val="5D417E"/>
        </a:solidFill>
      </dgm:spPr>
      <dgm:t>
        <a:bodyPr/>
        <a:lstStyle/>
        <a:p>
          <a:r>
            <a:rPr lang="nl-NL" b="1" dirty="0" err="1" smtClean="0"/>
            <a:t>Explain</a:t>
          </a:r>
          <a:endParaRPr lang="nl-NL" b="1" dirty="0"/>
        </a:p>
      </dgm:t>
    </dgm:pt>
    <dgm:pt modelId="{D6F1A5EA-8F2F-4F5F-9519-28CEFC87B71F}" type="parTrans" cxnId="{CA02D4FD-4F71-4C53-83BD-629F6C44A63B}">
      <dgm:prSet/>
      <dgm:spPr/>
      <dgm:t>
        <a:bodyPr/>
        <a:lstStyle/>
        <a:p>
          <a:endParaRPr lang="nl-NL"/>
        </a:p>
      </dgm:t>
    </dgm:pt>
    <dgm:pt modelId="{75981E18-E3DD-4FFA-A713-C6FAA782BD3A}" type="sibTrans" cxnId="{CA02D4FD-4F71-4C53-83BD-629F6C44A63B}">
      <dgm:prSet/>
      <dgm:spPr/>
      <dgm:t>
        <a:bodyPr/>
        <a:lstStyle/>
        <a:p>
          <a:endParaRPr lang="nl-NL"/>
        </a:p>
      </dgm:t>
    </dgm:pt>
    <dgm:pt modelId="{F7E10295-A493-4FBA-B39E-D43B35220A9E}">
      <dgm:prSet phldrT="[Tekst]"/>
      <dgm:spPr>
        <a:solidFill>
          <a:srgbClr val="CB6C1D"/>
        </a:solidFill>
      </dgm:spPr>
      <dgm:t>
        <a:bodyPr/>
        <a:lstStyle/>
        <a:p>
          <a:r>
            <a:rPr lang="nl-NL" b="1" dirty="0" err="1" smtClean="0"/>
            <a:t>Evaluate</a:t>
          </a:r>
          <a:endParaRPr lang="nl-NL" b="1" dirty="0"/>
        </a:p>
      </dgm:t>
    </dgm:pt>
    <dgm:pt modelId="{6412DD82-D1E7-4EEA-91F0-6352E5351959}" type="parTrans" cxnId="{FDA899FA-3838-4F55-9716-F4F719D87DB1}">
      <dgm:prSet/>
      <dgm:spPr/>
      <dgm:t>
        <a:bodyPr/>
        <a:lstStyle/>
        <a:p>
          <a:endParaRPr lang="nl-NL"/>
        </a:p>
      </dgm:t>
    </dgm:pt>
    <dgm:pt modelId="{11EB4391-2848-43F8-B121-77888EBF38E1}" type="sibTrans" cxnId="{FDA899FA-3838-4F55-9716-F4F719D87DB1}">
      <dgm:prSet/>
      <dgm:spPr/>
      <dgm:t>
        <a:bodyPr/>
        <a:lstStyle/>
        <a:p>
          <a:endParaRPr lang="nl-NL"/>
        </a:p>
      </dgm:t>
    </dgm:pt>
    <dgm:pt modelId="{3B501379-C47D-41A0-AAF7-A9A00708CD7E}" type="pres">
      <dgm:prSet presAssocID="{C266CFB6-6F0A-4B4B-B7DF-3D195B77B75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6EC9CED0-078D-4682-89B8-332ED678775E}" type="pres">
      <dgm:prSet presAssocID="{A8C69B44-99AD-485B-86AC-6338AF0E9142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426C04AC-8714-4227-8401-D0DA5EA13A31}" type="pres">
      <dgm:prSet presAssocID="{A8C69B44-99AD-485B-86AC-6338AF0E9142}" presName="spNode" presStyleCnt="0"/>
      <dgm:spPr/>
    </dgm:pt>
    <dgm:pt modelId="{1916C5F9-D998-4ADB-BB2B-D02C42A36118}" type="pres">
      <dgm:prSet presAssocID="{AEB89CB7-F53D-44A0-966E-608DE65ECD7E}" presName="sibTrans" presStyleLbl="sibTrans1D1" presStyleIdx="0" presStyleCnt="5"/>
      <dgm:spPr/>
      <dgm:t>
        <a:bodyPr/>
        <a:lstStyle/>
        <a:p>
          <a:endParaRPr lang="nl-NL"/>
        </a:p>
      </dgm:t>
    </dgm:pt>
    <dgm:pt modelId="{E503601E-C774-43C9-94DB-AE1A24D84BD9}" type="pres">
      <dgm:prSet presAssocID="{4C23098D-E6FA-41F7-B5B6-18334E609C4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A30D2014-141F-43F3-B3C0-3E48ECAC97E5}" type="pres">
      <dgm:prSet presAssocID="{4C23098D-E6FA-41F7-B5B6-18334E609C43}" presName="spNode" presStyleCnt="0"/>
      <dgm:spPr/>
    </dgm:pt>
    <dgm:pt modelId="{07434577-5C49-451C-9CCB-9B20FFB44A05}" type="pres">
      <dgm:prSet presAssocID="{65C1C9A0-22EA-4C7B-9213-3AABB631DBBE}" presName="sibTrans" presStyleLbl="sibTrans1D1" presStyleIdx="1" presStyleCnt="5"/>
      <dgm:spPr/>
      <dgm:t>
        <a:bodyPr/>
        <a:lstStyle/>
        <a:p>
          <a:endParaRPr lang="nl-NL"/>
        </a:p>
      </dgm:t>
    </dgm:pt>
    <dgm:pt modelId="{4711CEAC-1AB5-495A-9E9F-601162A35214}" type="pres">
      <dgm:prSet presAssocID="{C8DAAB75-BF22-4E86-8268-F3AAB368ED5E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03D704ED-C262-4DEE-8886-D1FA487C634B}" type="pres">
      <dgm:prSet presAssocID="{C8DAAB75-BF22-4E86-8268-F3AAB368ED5E}" presName="spNode" presStyleCnt="0"/>
      <dgm:spPr/>
    </dgm:pt>
    <dgm:pt modelId="{F070E6A4-1E4C-4A77-8675-F7767BB485B0}" type="pres">
      <dgm:prSet presAssocID="{75981E18-E3DD-4FFA-A713-C6FAA782BD3A}" presName="sibTrans" presStyleLbl="sibTrans1D1" presStyleIdx="2" presStyleCnt="5"/>
      <dgm:spPr/>
      <dgm:t>
        <a:bodyPr/>
        <a:lstStyle/>
        <a:p>
          <a:endParaRPr lang="nl-NL"/>
        </a:p>
      </dgm:t>
    </dgm:pt>
    <dgm:pt modelId="{5B273641-B83B-4AB8-8C7C-41504D36B60B}" type="pres">
      <dgm:prSet presAssocID="{F10407D6-E178-41E5-A784-D5581385D433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5B499BDE-0E96-4D7A-A648-C5EB5AF5261C}" type="pres">
      <dgm:prSet presAssocID="{F10407D6-E178-41E5-A784-D5581385D433}" presName="spNode" presStyleCnt="0"/>
      <dgm:spPr/>
    </dgm:pt>
    <dgm:pt modelId="{3A7549BB-8601-44F5-AD27-DD99A0934F1E}" type="pres">
      <dgm:prSet presAssocID="{09ED96B8-AD06-4D52-9BF7-CC0F782788B7}" presName="sibTrans" presStyleLbl="sibTrans1D1" presStyleIdx="3" presStyleCnt="5"/>
      <dgm:spPr/>
      <dgm:t>
        <a:bodyPr/>
        <a:lstStyle/>
        <a:p>
          <a:endParaRPr lang="nl-NL"/>
        </a:p>
      </dgm:t>
    </dgm:pt>
    <dgm:pt modelId="{D8E90FE8-EE3F-4C6F-9C28-92769CBAFC5C}" type="pres">
      <dgm:prSet presAssocID="{F7E10295-A493-4FBA-B39E-D43B35220A9E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FF5E7CB8-DB09-473B-A5FA-CF7DCA1CE302}" type="pres">
      <dgm:prSet presAssocID="{F7E10295-A493-4FBA-B39E-D43B35220A9E}" presName="spNode" presStyleCnt="0"/>
      <dgm:spPr/>
    </dgm:pt>
    <dgm:pt modelId="{67403791-3557-4834-A047-6E4B7983DF40}" type="pres">
      <dgm:prSet presAssocID="{11EB4391-2848-43F8-B121-77888EBF38E1}" presName="sibTrans" presStyleLbl="sibTrans1D1" presStyleIdx="4" presStyleCnt="5"/>
      <dgm:spPr/>
      <dgm:t>
        <a:bodyPr/>
        <a:lstStyle/>
        <a:p>
          <a:endParaRPr lang="nl-NL"/>
        </a:p>
      </dgm:t>
    </dgm:pt>
  </dgm:ptLst>
  <dgm:cxnLst>
    <dgm:cxn modelId="{9E69EB5D-85B9-4D5D-B37B-7CF6C66EE801}" type="presOf" srcId="{4C23098D-E6FA-41F7-B5B6-18334E609C43}" destId="{E503601E-C774-43C9-94DB-AE1A24D84BD9}" srcOrd="0" destOrd="0" presId="urn:microsoft.com/office/officeart/2005/8/layout/cycle5"/>
    <dgm:cxn modelId="{63B1B147-C6E2-4338-BA19-068682A0B691}" type="presOf" srcId="{75981E18-E3DD-4FFA-A713-C6FAA782BD3A}" destId="{F070E6A4-1E4C-4A77-8675-F7767BB485B0}" srcOrd="0" destOrd="0" presId="urn:microsoft.com/office/officeart/2005/8/layout/cycle5"/>
    <dgm:cxn modelId="{AFC188AE-15F6-48A5-9EEB-A62530A17BAE}" type="presOf" srcId="{C266CFB6-6F0A-4B4B-B7DF-3D195B77B759}" destId="{3B501379-C47D-41A0-AAF7-A9A00708CD7E}" srcOrd="0" destOrd="0" presId="urn:microsoft.com/office/officeart/2005/8/layout/cycle5"/>
    <dgm:cxn modelId="{EF529444-8582-46F3-8B07-016052393C82}" type="presOf" srcId="{11EB4391-2848-43F8-B121-77888EBF38E1}" destId="{67403791-3557-4834-A047-6E4B7983DF40}" srcOrd="0" destOrd="0" presId="urn:microsoft.com/office/officeart/2005/8/layout/cycle5"/>
    <dgm:cxn modelId="{497BA055-7BC3-4C23-8550-320C7E7F3D0C}" type="presOf" srcId="{C8DAAB75-BF22-4E86-8268-F3AAB368ED5E}" destId="{4711CEAC-1AB5-495A-9E9F-601162A35214}" srcOrd="0" destOrd="0" presId="urn:microsoft.com/office/officeart/2005/8/layout/cycle5"/>
    <dgm:cxn modelId="{CA02D4FD-4F71-4C53-83BD-629F6C44A63B}" srcId="{C266CFB6-6F0A-4B4B-B7DF-3D195B77B759}" destId="{C8DAAB75-BF22-4E86-8268-F3AAB368ED5E}" srcOrd="2" destOrd="0" parTransId="{D6F1A5EA-8F2F-4F5F-9519-28CEFC87B71F}" sibTransId="{75981E18-E3DD-4FFA-A713-C6FAA782BD3A}"/>
    <dgm:cxn modelId="{41F4368F-99F9-4A35-86C4-78F1A9E39A29}" type="presOf" srcId="{A8C69B44-99AD-485B-86AC-6338AF0E9142}" destId="{6EC9CED0-078D-4682-89B8-332ED678775E}" srcOrd="0" destOrd="0" presId="urn:microsoft.com/office/officeart/2005/8/layout/cycle5"/>
    <dgm:cxn modelId="{6BA39A0D-F231-441E-B285-44F2A7D72986}" type="presOf" srcId="{AEB89CB7-F53D-44A0-966E-608DE65ECD7E}" destId="{1916C5F9-D998-4ADB-BB2B-D02C42A36118}" srcOrd="0" destOrd="0" presId="urn:microsoft.com/office/officeart/2005/8/layout/cycle5"/>
    <dgm:cxn modelId="{17F6C938-83E5-42AD-BA63-603BCA55C305}" type="presOf" srcId="{F10407D6-E178-41E5-A784-D5581385D433}" destId="{5B273641-B83B-4AB8-8C7C-41504D36B60B}" srcOrd="0" destOrd="0" presId="urn:microsoft.com/office/officeart/2005/8/layout/cycle5"/>
    <dgm:cxn modelId="{FDA899FA-3838-4F55-9716-F4F719D87DB1}" srcId="{C266CFB6-6F0A-4B4B-B7DF-3D195B77B759}" destId="{F7E10295-A493-4FBA-B39E-D43B35220A9E}" srcOrd="4" destOrd="0" parTransId="{6412DD82-D1E7-4EEA-91F0-6352E5351959}" sibTransId="{11EB4391-2848-43F8-B121-77888EBF38E1}"/>
    <dgm:cxn modelId="{95D182F8-67F4-4DAB-980D-B787B9DBFAD5}" srcId="{C266CFB6-6F0A-4B4B-B7DF-3D195B77B759}" destId="{A8C69B44-99AD-485B-86AC-6338AF0E9142}" srcOrd="0" destOrd="0" parTransId="{6891866E-2F27-4E48-90FB-94AF75A6B0E7}" sibTransId="{AEB89CB7-F53D-44A0-966E-608DE65ECD7E}"/>
    <dgm:cxn modelId="{94C17F9B-70F0-438F-98D6-899290448DC3}" srcId="{C266CFB6-6F0A-4B4B-B7DF-3D195B77B759}" destId="{4C23098D-E6FA-41F7-B5B6-18334E609C43}" srcOrd="1" destOrd="0" parTransId="{37A180CD-07D5-45C2-84BE-BFB359F1798F}" sibTransId="{65C1C9A0-22EA-4C7B-9213-3AABB631DBBE}"/>
    <dgm:cxn modelId="{B2633C68-9FFE-4023-AD40-AA29B43A72E2}" srcId="{C266CFB6-6F0A-4B4B-B7DF-3D195B77B759}" destId="{F10407D6-E178-41E5-A784-D5581385D433}" srcOrd="3" destOrd="0" parTransId="{74FB5E43-5C3F-4462-8783-66609E65562D}" sibTransId="{09ED96B8-AD06-4D52-9BF7-CC0F782788B7}"/>
    <dgm:cxn modelId="{61202194-43D4-4665-8FA7-6C73FACBD00F}" type="presOf" srcId="{65C1C9A0-22EA-4C7B-9213-3AABB631DBBE}" destId="{07434577-5C49-451C-9CCB-9B20FFB44A05}" srcOrd="0" destOrd="0" presId="urn:microsoft.com/office/officeart/2005/8/layout/cycle5"/>
    <dgm:cxn modelId="{A88CCE5B-6C0F-4D98-A340-98465214D332}" type="presOf" srcId="{F7E10295-A493-4FBA-B39E-D43B35220A9E}" destId="{D8E90FE8-EE3F-4C6F-9C28-92769CBAFC5C}" srcOrd="0" destOrd="0" presId="urn:microsoft.com/office/officeart/2005/8/layout/cycle5"/>
    <dgm:cxn modelId="{A5BF82C1-3BE6-4BA4-9ECE-D80752552A32}" type="presOf" srcId="{09ED96B8-AD06-4D52-9BF7-CC0F782788B7}" destId="{3A7549BB-8601-44F5-AD27-DD99A0934F1E}" srcOrd="0" destOrd="0" presId="urn:microsoft.com/office/officeart/2005/8/layout/cycle5"/>
    <dgm:cxn modelId="{A4C85BD0-93EA-4464-BCF8-2DFB49FA82C3}" type="presParOf" srcId="{3B501379-C47D-41A0-AAF7-A9A00708CD7E}" destId="{6EC9CED0-078D-4682-89B8-332ED678775E}" srcOrd="0" destOrd="0" presId="urn:microsoft.com/office/officeart/2005/8/layout/cycle5"/>
    <dgm:cxn modelId="{D347D6B5-7AC7-4B91-8D45-3712275AA42E}" type="presParOf" srcId="{3B501379-C47D-41A0-AAF7-A9A00708CD7E}" destId="{426C04AC-8714-4227-8401-D0DA5EA13A31}" srcOrd="1" destOrd="0" presId="urn:microsoft.com/office/officeart/2005/8/layout/cycle5"/>
    <dgm:cxn modelId="{8B906C29-E3C0-4A91-BBDB-72A613431CBD}" type="presParOf" srcId="{3B501379-C47D-41A0-AAF7-A9A00708CD7E}" destId="{1916C5F9-D998-4ADB-BB2B-D02C42A36118}" srcOrd="2" destOrd="0" presId="urn:microsoft.com/office/officeart/2005/8/layout/cycle5"/>
    <dgm:cxn modelId="{D7B3DD4B-CFCE-482F-BB08-962EE302F6E1}" type="presParOf" srcId="{3B501379-C47D-41A0-AAF7-A9A00708CD7E}" destId="{E503601E-C774-43C9-94DB-AE1A24D84BD9}" srcOrd="3" destOrd="0" presId="urn:microsoft.com/office/officeart/2005/8/layout/cycle5"/>
    <dgm:cxn modelId="{31D44213-682A-4882-8195-15789B332B02}" type="presParOf" srcId="{3B501379-C47D-41A0-AAF7-A9A00708CD7E}" destId="{A30D2014-141F-43F3-B3C0-3E48ECAC97E5}" srcOrd="4" destOrd="0" presId="urn:microsoft.com/office/officeart/2005/8/layout/cycle5"/>
    <dgm:cxn modelId="{9885094E-C15F-4809-A685-205C75E5A458}" type="presParOf" srcId="{3B501379-C47D-41A0-AAF7-A9A00708CD7E}" destId="{07434577-5C49-451C-9CCB-9B20FFB44A05}" srcOrd="5" destOrd="0" presId="urn:microsoft.com/office/officeart/2005/8/layout/cycle5"/>
    <dgm:cxn modelId="{8260286D-CC01-4F75-B044-CA68E7F4933F}" type="presParOf" srcId="{3B501379-C47D-41A0-AAF7-A9A00708CD7E}" destId="{4711CEAC-1AB5-495A-9E9F-601162A35214}" srcOrd="6" destOrd="0" presId="urn:microsoft.com/office/officeart/2005/8/layout/cycle5"/>
    <dgm:cxn modelId="{13FC3365-8028-41F7-B2A8-960E7FE17B03}" type="presParOf" srcId="{3B501379-C47D-41A0-AAF7-A9A00708CD7E}" destId="{03D704ED-C262-4DEE-8886-D1FA487C634B}" srcOrd="7" destOrd="0" presId="urn:microsoft.com/office/officeart/2005/8/layout/cycle5"/>
    <dgm:cxn modelId="{146177DD-936F-4E98-BF30-DE59C9D9343F}" type="presParOf" srcId="{3B501379-C47D-41A0-AAF7-A9A00708CD7E}" destId="{F070E6A4-1E4C-4A77-8675-F7767BB485B0}" srcOrd="8" destOrd="0" presId="urn:microsoft.com/office/officeart/2005/8/layout/cycle5"/>
    <dgm:cxn modelId="{C2C73179-E34E-4C63-813A-4C2D903F1E71}" type="presParOf" srcId="{3B501379-C47D-41A0-AAF7-A9A00708CD7E}" destId="{5B273641-B83B-4AB8-8C7C-41504D36B60B}" srcOrd="9" destOrd="0" presId="urn:microsoft.com/office/officeart/2005/8/layout/cycle5"/>
    <dgm:cxn modelId="{19040BCE-FF3D-4E21-BE5F-EA3BA2BF972B}" type="presParOf" srcId="{3B501379-C47D-41A0-AAF7-A9A00708CD7E}" destId="{5B499BDE-0E96-4D7A-A648-C5EB5AF5261C}" srcOrd="10" destOrd="0" presId="urn:microsoft.com/office/officeart/2005/8/layout/cycle5"/>
    <dgm:cxn modelId="{103E7ACE-7387-4B49-975C-265BA4BA8E17}" type="presParOf" srcId="{3B501379-C47D-41A0-AAF7-A9A00708CD7E}" destId="{3A7549BB-8601-44F5-AD27-DD99A0934F1E}" srcOrd="11" destOrd="0" presId="urn:microsoft.com/office/officeart/2005/8/layout/cycle5"/>
    <dgm:cxn modelId="{D7150F23-D4F2-4CE3-BDB8-B8095792E3FB}" type="presParOf" srcId="{3B501379-C47D-41A0-AAF7-A9A00708CD7E}" destId="{D8E90FE8-EE3F-4C6F-9C28-92769CBAFC5C}" srcOrd="12" destOrd="0" presId="urn:microsoft.com/office/officeart/2005/8/layout/cycle5"/>
    <dgm:cxn modelId="{7FC0362D-E164-4616-AC8C-58633292AD83}" type="presParOf" srcId="{3B501379-C47D-41A0-AAF7-A9A00708CD7E}" destId="{FF5E7CB8-DB09-473B-A5FA-CF7DCA1CE302}" srcOrd="13" destOrd="0" presId="urn:microsoft.com/office/officeart/2005/8/layout/cycle5"/>
    <dgm:cxn modelId="{4896E2A9-1885-42D9-92CB-2EB45BF24B1B}" type="presParOf" srcId="{3B501379-C47D-41A0-AAF7-A9A00708CD7E}" destId="{67403791-3557-4834-A047-6E4B7983DF40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CD92E22-3A95-C64F-B158-50A0BD8BF9B3}" type="doc">
      <dgm:prSet loTypeId="urn:microsoft.com/office/officeart/2005/8/layout/cycle2" loCatId="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F14734F2-F43B-D948-9BC9-F1CF86F298D2}">
      <dgm:prSet phldrT="[Text]"/>
      <dgm:spPr>
        <a:xfrm>
          <a:off x="3681901" y="1643"/>
          <a:ext cx="1565189" cy="1565189"/>
        </a:xfr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r>
            <a:rPr lang="en-US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ENGAGE</a:t>
          </a:r>
          <a:endParaRPr lang="en-US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A2CF6ED6-5004-F449-9D93-DD2AB8699399}" type="parTrans" cxnId="{806411D2-AD32-634E-A78E-4D2528DD1C8B}">
      <dgm:prSet/>
      <dgm:spPr/>
      <dgm:t>
        <a:bodyPr/>
        <a:lstStyle/>
        <a:p>
          <a:endParaRPr lang="en-US"/>
        </a:p>
      </dgm:t>
    </dgm:pt>
    <dgm:pt modelId="{A2CA9D00-E955-644D-B956-8DE7A3B13972}" type="sibTrans" cxnId="{806411D2-AD32-634E-A78E-4D2528DD1C8B}">
      <dgm:prSet/>
      <dgm:spPr>
        <a:xfrm rot="2160000">
          <a:off x="5197577" y="1203807"/>
          <a:ext cx="415888" cy="528251"/>
        </a:xfr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endParaRPr lang="en-US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3F164EC9-8C1A-6740-9C5B-72DFCAB6C129}">
      <dgm:prSet phldrT="[Text]"/>
      <dgm:spPr>
        <a:xfrm>
          <a:off x="4856843" y="3617743"/>
          <a:ext cx="1565189" cy="1565189"/>
        </a:xfrm>
        <a:gradFill rotWithShape="0">
          <a:gsLst>
            <a:gs pos="0">
              <a:srgbClr val="8064A2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8064A2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8064A2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r>
            <a:rPr lang="en-US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EXPLAIN</a:t>
          </a:r>
          <a:endParaRPr lang="en-US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4F528801-6E98-DC40-B8E1-F3D31BF21BD3}" type="parTrans" cxnId="{C9953BDA-62EE-904A-A1DC-CF6E4C75F31A}">
      <dgm:prSet/>
      <dgm:spPr/>
      <dgm:t>
        <a:bodyPr/>
        <a:lstStyle/>
        <a:p>
          <a:endParaRPr lang="en-US"/>
        </a:p>
      </dgm:t>
    </dgm:pt>
    <dgm:pt modelId="{BC138C12-F0B2-E24E-9C5B-43FCF6EE7487}" type="sibTrans" cxnId="{C9953BDA-62EE-904A-A1DC-CF6E4C75F31A}">
      <dgm:prSet/>
      <dgm:spPr>
        <a:xfrm rot="10800000">
          <a:off x="4268322" y="4136212"/>
          <a:ext cx="415888" cy="528251"/>
        </a:xfrm>
        <a:gradFill rotWithShape="0">
          <a:gsLst>
            <a:gs pos="0">
              <a:srgbClr val="8064A2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8064A2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8064A2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endParaRPr lang="en-US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D7BFE39D-19D5-8D43-8910-99D3EB86B8B5}">
      <dgm:prSet phldrT="[Text]"/>
      <dgm:spPr>
        <a:xfrm>
          <a:off x="2506959" y="3617743"/>
          <a:ext cx="1565189" cy="1565189"/>
        </a:xfrm>
        <a:gradFill rotWithShape="0">
          <a:gsLst>
            <a:gs pos="0">
              <a:srgbClr val="4BACC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4BACC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4BACC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r>
            <a:rPr lang="en-US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EXTEND</a:t>
          </a:r>
          <a:endParaRPr lang="en-US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D97CDE6E-40ED-D140-BA6E-D6F248E229B6}" type="parTrans" cxnId="{60785CB6-10E5-E548-8AE7-B4FAED5E4BED}">
      <dgm:prSet/>
      <dgm:spPr/>
      <dgm:t>
        <a:bodyPr/>
        <a:lstStyle/>
        <a:p>
          <a:endParaRPr lang="en-US"/>
        </a:p>
      </dgm:t>
    </dgm:pt>
    <dgm:pt modelId="{A7402B6E-B2C4-8248-B78B-C82B4B0BFF15}" type="sibTrans" cxnId="{60785CB6-10E5-E548-8AE7-B4FAED5E4BED}">
      <dgm:prSet/>
      <dgm:spPr>
        <a:xfrm rot="15120000">
          <a:off x="2722170" y="3029970"/>
          <a:ext cx="415888" cy="528251"/>
        </a:xfrm>
        <a:gradFill rotWithShape="0">
          <a:gsLst>
            <a:gs pos="0">
              <a:srgbClr val="4BACC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4BACC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4BACC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endParaRPr lang="en-US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F265FF01-A607-864D-B838-FB8ECA48512C}">
      <dgm:prSet phldrT="[Text]"/>
      <dgm:spPr>
        <a:xfrm>
          <a:off x="1780805" y="1382870"/>
          <a:ext cx="1565189" cy="1565189"/>
        </a:xfrm>
        <a:gradFill rotWithShape="0">
          <a:gsLst>
            <a:gs pos="0">
              <a:srgbClr val="F7964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F7964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F7964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r>
            <a:rPr lang="en-US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EVALUATE</a:t>
          </a:r>
          <a:endParaRPr lang="en-US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99CE0568-C9B0-1F46-A656-435066D0383F}" type="parTrans" cxnId="{035EBCDC-BFB6-3242-AE3E-109EC677C4AE}">
      <dgm:prSet/>
      <dgm:spPr/>
      <dgm:t>
        <a:bodyPr/>
        <a:lstStyle/>
        <a:p>
          <a:endParaRPr lang="en-US"/>
        </a:p>
      </dgm:t>
    </dgm:pt>
    <dgm:pt modelId="{E81D6CD0-6211-DC42-B439-41B5C45E69F1}" type="sibTrans" cxnId="{035EBCDC-BFB6-3242-AE3E-109EC677C4AE}">
      <dgm:prSet/>
      <dgm:spPr>
        <a:xfrm rot="19440000">
          <a:off x="3296481" y="1217644"/>
          <a:ext cx="415888" cy="528251"/>
        </a:xfrm>
        <a:gradFill rotWithShape="0">
          <a:gsLst>
            <a:gs pos="0">
              <a:srgbClr val="F7964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F7964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F7964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endParaRPr lang="en-US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6EBBC66D-6B2F-4849-AB20-0DC2AB55D63C}">
      <dgm:prSet phldrT="[Text]"/>
      <dgm:spPr>
        <a:xfrm>
          <a:off x="5582997" y="1382870"/>
          <a:ext cx="1565189" cy="1565189"/>
        </a:xfr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r>
            <a:rPr lang="en-US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EXPLORE</a:t>
          </a:r>
          <a:endParaRPr lang="en-US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DF4F16BB-DCEF-2B47-9E63-85E686352DA1}" type="sibTrans" cxnId="{52C7FE2E-9F24-3641-9904-FBB5C2948D9B}">
      <dgm:prSet/>
      <dgm:spPr>
        <a:xfrm rot="6480000">
          <a:off x="5798208" y="3007581"/>
          <a:ext cx="415888" cy="528251"/>
        </a:xfr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endParaRPr lang="en-US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0413187C-4D9F-5A48-9158-8978B20D7A3F}" type="parTrans" cxnId="{52C7FE2E-9F24-3641-9904-FBB5C2948D9B}">
      <dgm:prSet/>
      <dgm:spPr/>
      <dgm:t>
        <a:bodyPr/>
        <a:lstStyle/>
        <a:p>
          <a:endParaRPr lang="en-US"/>
        </a:p>
      </dgm:t>
    </dgm:pt>
    <dgm:pt modelId="{309F62B8-93EA-F54E-8038-12219735BB34}" type="pres">
      <dgm:prSet presAssocID="{8CD92E22-3A95-C64F-B158-50A0BD8BF9B3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867F94F-5FA2-1E46-81A9-93478DED8F52}" type="pres">
      <dgm:prSet presAssocID="{F14734F2-F43B-D948-9BC9-F1CF86F298D2}" presName="node" presStyleLbl="node1" presStyleIdx="0" presStyleCnt="5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en-US"/>
        </a:p>
      </dgm:t>
    </dgm:pt>
    <dgm:pt modelId="{CAC6F2B8-EFBB-2A44-9C72-E4994968A55C}" type="pres">
      <dgm:prSet presAssocID="{A2CA9D00-E955-644D-B956-8DE7A3B13972}" presName="sibTrans" presStyleLbl="sibTrans2D1" presStyleIdx="0" presStyleCnt="5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n-US"/>
        </a:p>
      </dgm:t>
    </dgm:pt>
    <dgm:pt modelId="{16D353AF-F947-A24F-BB97-D0AA2D282D78}" type="pres">
      <dgm:prSet presAssocID="{A2CA9D00-E955-644D-B956-8DE7A3B13972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6582EBEE-19A2-0A43-A378-9842D875C059}" type="pres">
      <dgm:prSet presAssocID="{6EBBC66D-6B2F-4849-AB20-0DC2AB55D63C}" presName="node" presStyleLbl="node1" presStyleIdx="1" presStyleCnt="5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en-US"/>
        </a:p>
      </dgm:t>
    </dgm:pt>
    <dgm:pt modelId="{A9F9FDD6-F2B9-A240-A0CE-F0FC94591489}" type="pres">
      <dgm:prSet presAssocID="{DF4F16BB-DCEF-2B47-9E63-85E686352DA1}" presName="sibTrans" presStyleLbl="sibTrans2D1" presStyleIdx="1" presStyleCnt="5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n-US"/>
        </a:p>
      </dgm:t>
    </dgm:pt>
    <dgm:pt modelId="{CEF14323-AF3F-1A4A-9806-D226B820168D}" type="pres">
      <dgm:prSet presAssocID="{DF4F16BB-DCEF-2B47-9E63-85E686352DA1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F59CDF53-7896-F342-B691-4F06D37FAA4C}" type="pres">
      <dgm:prSet presAssocID="{3F164EC9-8C1A-6740-9C5B-72DFCAB6C129}" presName="node" presStyleLbl="node1" presStyleIdx="2" presStyleCnt="5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en-US"/>
        </a:p>
      </dgm:t>
    </dgm:pt>
    <dgm:pt modelId="{6CC870CE-4F1C-8C4A-89E0-4B17897BD297}" type="pres">
      <dgm:prSet presAssocID="{BC138C12-F0B2-E24E-9C5B-43FCF6EE7487}" presName="sibTrans" presStyleLbl="sibTrans2D1" presStyleIdx="2" presStyleCnt="5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n-US"/>
        </a:p>
      </dgm:t>
    </dgm:pt>
    <dgm:pt modelId="{2AB9C94C-7F82-404C-90E2-4431446E9080}" type="pres">
      <dgm:prSet presAssocID="{BC138C12-F0B2-E24E-9C5B-43FCF6EE7487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4411837F-393C-BA40-A9B2-66A1D75FA2BA}" type="pres">
      <dgm:prSet presAssocID="{D7BFE39D-19D5-8D43-8910-99D3EB86B8B5}" presName="node" presStyleLbl="node1" presStyleIdx="3" presStyleCnt="5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en-US"/>
        </a:p>
      </dgm:t>
    </dgm:pt>
    <dgm:pt modelId="{E94ABD3C-9E5F-CB47-B301-2E98F002259E}" type="pres">
      <dgm:prSet presAssocID="{A7402B6E-B2C4-8248-B78B-C82B4B0BFF15}" presName="sibTrans" presStyleLbl="sibTrans2D1" presStyleIdx="3" presStyleCnt="5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n-US"/>
        </a:p>
      </dgm:t>
    </dgm:pt>
    <dgm:pt modelId="{894DBB92-63C1-DE4A-BE91-77CDD76DC216}" type="pres">
      <dgm:prSet presAssocID="{A7402B6E-B2C4-8248-B78B-C82B4B0BFF15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A1E41431-E08A-8741-BA26-3EACF456F9A0}" type="pres">
      <dgm:prSet presAssocID="{F265FF01-A607-864D-B838-FB8ECA48512C}" presName="node" presStyleLbl="node1" presStyleIdx="4" presStyleCnt="5" custRadScaleRad="102486" custRadScaleInc="1655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en-US"/>
        </a:p>
      </dgm:t>
    </dgm:pt>
    <dgm:pt modelId="{6C5C900B-B09D-9545-86E7-9FC6DE51676F}" type="pres">
      <dgm:prSet presAssocID="{E81D6CD0-6211-DC42-B439-41B5C45E69F1}" presName="sibTrans" presStyleLbl="sibTrans2D1" presStyleIdx="4" presStyleCnt="5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n-US"/>
        </a:p>
      </dgm:t>
    </dgm:pt>
    <dgm:pt modelId="{77FC22E2-9661-B349-8E19-7C0776987F5C}" type="pres">
      <dgm:prSet presAssocID="{E81D6CD0-6211-DC42-B439-41B5C45E69F1}" presName="connectorText" presStyleLbl="sibTrans2D1" presStyleIdx="4" presStyleCnt="5"/>
      <dgm:spPr/>
      <dgm:t>
        <a:bodyPr/>
        <a:lstStyle/>
        <a:p>
          <a:endParaRPr lang="en-US"/>
        </a:p>
      </dgm:t>
    </dgm:pt>
  </dgm:ptLst>
  <dgm:cxnLst>
    <dgm:cxn modelId="{BB455A43-BB5C-48F6-87FF-2F6A4C45FE5F}" type="presOf" srcId="{E81D6CD0-6211-DC42-B439-41B5C45E69F1}" destId="{6C5C900B-B09D-9545-86E7-9FC6DE51676F}" srcOrd="0" destOrd="0" presId="urn:microsoft.com/office/officeart/2005/8/layout/cycle2"/>
    <dgm:cxn modelId="{9A5909CE-4F51-44CD-8F21-6C19C176E549}" type="presOf" srcId="{E81D6CD0-6211-DC42-B439-41B5C45E69F1}" destId="{77FC22E2-9661-B349-8E19-7C0776987F5C}" srcOrd="1" destOrd="0" presId="urn:microsoft.com/office/officeart/2005/8/layout/cycle2"/>
    <dgm:cxn modelId="{D2CCED08-56C9-4E61-93D9-12C95256A437}" type="presOf" srcId="{A2CA9D00-E955-644D-B956-8DE7A3B13972}" destId="{16D353AF-F947-A24F-BB97-D0AA2D282D78}" srcOrd="1" destOrd="0" presId="urn:microsoft.com/office/officeart/2005/8/layout/cycle2"/>
    <dgm:cxn modelId="{6C1B28C3-D723-40A5-96B0-015AD8D0FEF0}" type="presOf" srcId="{D7BFE39D-19D5-8D43-8910-99D3EB86B8B5}" destId="{4411837F-393C-BA40-A9B2-66A1D75FA2BA}" srcOrd="0" destOrd="0" presId="urn:microsoft.com/office/officeart/2005/8/layout/cycle2"/>
    <dgm:cxn modelId="{185B19E3-C8F8-4688-8675-6C10E5411145}" type="presOf" srcId="{A2CA9D00-E955-644D-B956-8DE7A3B13972}" destId="{CAC6F2B8-EFBB-2A44-9C72-E4994968A55C}" srcOrd="0" destOrd="0" presId="urn:microsoft.com/office/officeart/2005/8/layout/cycle2"/>
    <dgm:cxn modelId="{F827A6E7-E1AD-4580-AB44-5BFAA2E7CBC6}" type="presOf" srcId="{A7402B6E-B2C4-8248-B78B-C82B4B0BFF15}" destId="{E94ABD3C-9E5F-CB47-B301-2E98F002259E}" srcOrd="0" destOrd="0" presId="urn:microsoft.com/office/officeart/2005/8/layout/cycle2"/>
    <dgm:cxn modelId="{60785CB6-10E5-E548-8AE7-B4FAED5E4BED}" srcId="{8CD92E22-3A95-C64F-B158-50A0BD8BF9B3}" destId="{D7BFE39D-19D5-8D43-8910-99D3EB86B8B5}" srcOrd="3" destOrd="0" parTransId="{D97CDE6E-40ED-D140-BA6E-D6F248E229B6}" sibTransId="{A7402B6E-B2C4-8248-B78B-C82B4B0BFF15}"/>
    <dgm:cxn modelId="{487741C7-88EC-4F07-AF86-52C0C4B4825A}" type="presOf" srcId="{F14734F2-F43B-D948-9BC9-F1CF86F298D2}" destId="{5867F94F-5FA2-1E46-81A9-93478DED8F52}" srcOrd="0" destOrd="0" presId="urn:microsoft.com/office/officeart/2005/8/layout/cycle2"/>
    <dgm:cxn modelId="{F1022F64-215E-478D-830A-A13BA75C3E85}" type="presOf" srcId="{A7402B6E-B2C4-8248-B78B-C82B4B0BFF15}" destId="{894DBB92-63C1-DE4A-BE91-77CDD76DC216}" srcOrd="1" destOrd="0" presId="urn:microsoft.com/office/officeart/2005/8/layout/cycle2"/>
    <dgm:cxn modelId="{C29CFC78-6C74-43AA-B171-082BAF86E3B8}" type="presOf" srcId="{6EBBC66D-6B2F-4849-AB20-0DC2AB55D63C}" destId="{6582EBEE-19A2-0A43-A378-9842D875C059}" srcOrd="0" destOrd="0" presId="urn:microsoft.com/office/officeart/2005/8/layout/cycle2"/>
    <dgm:cxn modelId="{52C7FE2E-9F24-3641-9904-FBB5C2948D9B}" srcId="{8CD92E22-3A95-C64F-B158-50A0BD8BF9B3}" destId="{6EBBC66D-6B2F-4849-AB20-0DC2AB55D63C}" srcOrd="1" destOrd="0" parTransId="{0413187C-4D9F-5A48-9158-8978B20D7A3F}" sibTransId="{DF4F16BB-DCEF-2B47-9E63-85E686352DA1}"/>
    <dgm:cxn modelId="{035EBCDC-BFB6-3242-AE3E-109EC677C4AE}" srcId="{8CD92E22-3A95-C64F-B158-50A0BD8BF9B3}" destId="{F265FF01-A607-864D-B838-FB8ECA48512C}" srcOrd="4" destOrd="0" parTransId="{99CE0568-C9B0-1F46-A656-435066D0383F}" sibTransId="{E81D6CD0-6211-DC42-B439-41B5C45E69F1}"/>
    <dgm:cxn modelId="{806411D2-AD32-634E-A78E-4D2528DD1C8B}" srcId="{8CD92E22-3A95-C64F-B158-50A0BD8BF9B3}" destId="{F14734F2-F43B-D948-9BC9-F1CF86F298D2}" srcOrd="0" destOrd="0" parTransId="{A2CF6ED6-5004-F449-9D93-DD2AB8699399}" sibTransId="{A2CA9D00-E955-644D-B956-8DE7A3B13972}"/>
    <dgm:cxn modelId="{30D748D4-3880-412B-AFE3-DEE9A1D1EAEC}" type="presOf" srcId="{3F164EC9-8C1A-6740-9C5B-72DFCAB6C129}" destId="{F59CDF53-7896-F342-B691-4F06D37FAA4C}" srcOrd="0" destOrd="0" presId="urn:microsoft.com/office/officeart/2005/8/layout/cycle2"/>
    <dgm:cxn modelId="{36423C3B-B128-4202-97B1-F86F3E692C8F}" type="presOf" srcId="{DF4F16BB-DCEF-2B47-9E63-85E686352DA1}" destId="{A9F9FDD6-F2B9-A240-A0CE-F0FC94591489}" srcOrd="0" destOrd="0" presId="urn:microsoft.com/office/officeart/2005/8/layout/cycle2"/>
    <dgm:cxn modelId="{F868A7FF-DD39-4B73-8A00-F900FA765272}" type="presOf" srcId="{BC138C12-F0B2-E24E-9C5B-43FCF6EE7487}" destId="{2AB9C94C-7F82-404C-90E2-4431446E9080}" srcOrd="1" destOrd="0" presId="urn:microsoft.com/office/officeart/2005/8/layout/cycle2"/>
    <dgm:cxn modelId="{C9953BDA-62EE-904A-A1DC-CF6E4C75F31A}" srcId="{8CD92E22-3A95-C64F-B158-50A0BD8BF9B3}" destId="{3F164EC9-8C1A-6740-9C5B-72DFCAB6C129}" srcOrd="2" destOrd="0" parTransId="{4F528801-6E98-DC40-B8E1-F3D31BF21BD3}" sibTransId="{BC138C12-F0B2-E24E-9C5B-43FCF6EE7487}"/>
    <dgm:cxn modelId="{1BA59715-07B9-407D-8916-863BA0578139}" type="presOf" srcId="{8CD92E22-3A95-C64F-B158-50A0BD8BF9B3}" destId="{309F62B8-93EA-F54E-8038-12219735BB34}" srcOrd="0" destOrd="0" presId="urn:microsoft.com/office/officeart/2005/8/layout/cycle2"/>
    <dgm:cxn modelId="{EFE732DD-F653-4414-8AA0-B8E98080F8AF}" type="presOf" srcId="{DF4F16BB-DCEF-2B47-9E63-85E686352DA1}" destId="{CEF14323-AF3F-1A4A-9806-D226B820168D}" srcOrd="1" destOrd="0" presId="urn:microsoft.com/office/officeart/2005/8/layout/cycle2"/>
    <dgm:cxn modelId="{7A24F447-2FE4-4F4D-843E-CD40E75D7540}" type="presOf" srcId="{BC138C12-F0B2-E24E-9C5B-43FCF6EE7487}" destId="{6CC870CE-4F1C-8C4A-89E0-4B17897BD297}" srcOrd="0" destOrd="0" presId="urn:microsoft.com/office/officeart/2005/8/layout/cycle2"/>
    <dgm:cxn modelId="{4958B1F1-C5BF-4D79-A7F0-92FD2D4FD76F}" type="presOf" srcId="{F265FF01-A607-864D-B838-FB8ECA48512C}" destId="{A1E41431-E08A-8741-BA26-3EACF456F9A0}" srcOrd="0" destOrd="0" presId="urn:microsoft.com/office/officeart/2005/8/layout/cycle2"/>
    <dgm:cxn modelId="{5F991070-4CB1-4AF4-8AD6-4DB2EB55D87D}" type="presParOf" srcId="{309F62B8-93EA-F54E-8038-12219735BB34}" destId="{5867F94F-5FA2-1E46-81A9-93478DED8F52}" srcOrd="0" destOrd="0" presId="urn:microsoft.com/office/officeart/2005/8/layout/cycle2"/>
    <dgm:cxn modelId="{074FC1F3-A4AD-4D7F-A8C5-82B99752CCDB}" type="presParOf" srcId="{309F62B8-93EA-F54E-8038-12219735BB34}" destId="{CAC6F2B8-EFBB-2A44-9C72-E4994968A55C}" srcOrd="1" destOrd="0" presId="urn:microsoft.com/office/officeart/2005/8/layout/cycle2"/>
    <dgm:cxn modelId="{1A6A1506-78D6-433C-8E1F-109836EB5703}" type="presParOf" srcId="{CAC6F2B8-EFBB-2A44-9C72-E4994968A55C}" destId="{16D353AF-F947-A24F-BB97-D0AA2D282D78}" srcOrd="0" destOrd="0" presId="urn:microsoft.com/office/officeart/2005/8/layout/cycle2"/>
    <dgm:cxn modelId="{7026EB65-E714-42AE-BC97-14D8250FEAE0}" type="presParOf" srcId="{309F62B8-93EA-F54E-8038-12219735BB34}" destId="{6582EBEE-19A2-0A43-A378-9842D875C059}" srcOrd="2" destOrd="0" presId="urn:microsoft.com/office/officeart/2005/8/layout/cycle2"/>
    <dgm:cxn modelId="{1E4C4257-7797-4E92-97F9-3D80AE7442D0}" type="presParOf" srcId="{309F62B8-93EA-F54E-8038-12219735BB34}" destId="{A9F9FDD6-F2B9-A240-A0CE-F0FC94591489}" srcOrd="3" destOrd="0" presId="urn:microsoft.com/office/officeart/2005/8/layout/cycle2"/>
    <dgm:cxn modelId="{D31DA70E-8ABD-41FA-8F7C-323C5CA1F2DA}" type="presParOf" srcId="{A9F9FDD6-F2B9-A240-A0CE-F0FC94591489}" destId="{CEF14323-AF3F-1A4A-9806-D226B820168D}" srcOrd="0" destOrd="0" presId="urn:microsoft.com/office/officeart/2005/8/layout/cycle2"/>
    <dgm:cxn modelId="{4E044874-9BB4-4232-9059-9C56657EBC8A}" type="presParOf" srcId="{309F62B8-93EA-F54E-8038-12219735BB34}" destId="{F59CDF53-7896-F342-B691-4F06D37FAA4C}" srcOrd="4" destOrd="0" presId="urn:microsoft.com/office/officeart/2005/8/layout/cycle2"/>
    <dgm:cxn modelId="{05840CA6-C287-4A32-8E55-AD8EEB581185}" type="presParOf" srcId="{309F62B8-93EA-F54E-8038-12219735BB34}" destId="{6CC870CE-4F1C-8C4A-89E0-4B17897BD297}" srcOrd="5" destOrd="0" presId="urn:microsoft.com/office/officeart/2005/8/layout/cycle2"/>
    <dgm:cxn modelId="{2EED20C1-0372-44EC-89BB-5276C2153CEC}" type="presParOf" srcId="{6CC870CE-4F1C-8C4A-89E0-4B17897BD297}" destId="{2AB9C94C-7F82-404C-90E2-4431446E9080}" srcOrd="0" destOrd="0" presId="urn:microsoft.com/office/officeart/2005/8/layout/cycle2"/>
    <dgm:cxn modelId="{16756F53-DE2E-4F2D-8A0F-57545E230328}" type="presParOf" srcId="{309F62B8-93EA-F54E-8038-12219735BB34}" destId="{4411837F-393C-BA40-A9B2-66A1D75FA2BA}" srcOrd="6" destOrd="0" presId="urn:microsoft.com/office/officeart/2005/8/layout/cycle2"/>
    <dgm:cxn modelId="{6ECCEA47-A3A1-41C3-A3D4-BEF9E566D4C2}" type="presParOf" srcId="{309F62B8-93EA-F54E-8038-12219735BB34}" destId="{E94ABD3C-9E5F-CB47-B301-2E98F002259E}" srcOrd="7" destOrd="0" presId="urn:microsoft.com/office/officeart/2005/8/layout/cycle2"/>
    <dgm:cxn modelId="{20BEF1D5-BFBA-48D6-B6CB-540D42A18E3E}" type="presParOf" srcId="{E94ABD3C-9E5F-CB47-B301-2E98F002259E}" destId="{894DBB92-63C1-DE4A-BE91-77CDD76DC216}" srcOrd="0" destOrd="0" presId="urn:microsoft.com/office/officeart/2005/8/layout/cycle2"/>
    <dgm:cxn modelId="{3B35048D-C9F1-4CAD-A4C5-FD83C161E025}" type="presParOf" srcId="{309F62B8-93EA-F54E-8038-12219735BB34}" destId="{A1E41431-E08A-8741-BA26-3EACF456F9A0}" srcOrd="8" destOrd="0" presId="urn:microsoft.com/office/officeart/2005/8/layout/cycle2"/>
    <dgm:cxn modelId="{61D0EE8F-1379-4EE7-8552-961D80218F19}" type="presParOf" srcId="{309F62B8-93EA-F54E-8038-12219735BB34}" destId="{6C5C900B-B09D-9545-86E7-9FC6DE51676F}" srcOrd="9" destOrd="0" presId="urn:microsoft.com/office/officeart/2005/8/layout/cycle2"/>
    <dgm:cxn modelId="{F551F323-8982-402A-ADD2-85FAF8CC47B1}" type="presParOf" srcId="{6C5C900B-B09D-9545-86E7-9FC6DE51676F}" destId="{77FC22E2-9661-B349-8E19-7C0776987F5C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CD92E22-3A95-C64F-B158-50A0BD8BF9B3}" type="doc">
      <dgm:prSet loTypeId="urn:microsoft.com/office/officeart/2005/8/layout/cycle2" loCatId="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F14734F2-F43B-D948-9BC9-F1CF86F298D2}">
      <dgm:prSet phldrT="[Text]"/>
      <dgm:spPr>
        <a:xfrm>
          <a:off x="3681901" y="1643"/>
          <a:ext cx="1565189" cy="1565189"/>
        </a:xfrm>
        <a:gradFill rotWithShape="0">
          <a:gsLst>
            <a:gs pos="0">
              <a:srgbClr val="9B2D2A"/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r>
            <a:rPr lang="en-US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ENGAGE</a:t>
          </a:r>
          <a:endParaRPr lang="en-US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A2CF6ED6-5004-F449-9D93-DD2AB8699399}" type="parTrans" cxnId="{806411D2-AD32-634E-A78E-4D2528DD1C8B}">
      <dgm:prSet/>
      <dgm:spPr/>
      <dgm:t>
        <a:bodyPr/>
        <a:lstStyle/>
        <a:p>
          <a:endParaRPr lang="en-US"/>
        </a:p>
      </dgm:t>
    </dgm:pt>
    <dgm:pt modelId="{A2CA9D00-E955-644D-B956-8DE7A3B13972}" type="sibTrans" cxnId="{806411D2-AD32-634E-A78E-4D2528DD1C8B}">
      <dgm:prSet/>
      <dgm:spPr>
        <a:xfrm rot="2160000">
          <a:off x="5197577" y="1203807"/>
          <a:ext cx="415888" cy="528251"/>
        </a:xfr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endParaRPr lang="en-US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3F164EC9-8C1A-6740-9C5B-72DFCAB6C129}">
      <dgm:prSet phldrT="[Text]"/>
      <dgm:spPr>
        <a:xfrm>
          <a:off x="4856843" y="3617743"/>
          <a:ext cx="1565189" cy="1565189"/>
        </a:xfrm>
        <a:gradFill rotWithShape="0">
          <a:gsLst>
            <a:gs pos="0">
              <a:srgbClr val="8064A2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8064A2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8064A2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r>
            <a:rPr lang="en-US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EXPLAIN</a:t>
          </a:r>
          <a:endParaRPr lang="en-US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4F528801-6E98-DC40-B8E1-F3D31BF21BD3}" type="parTrans" cxnId="{C9953BDA-62EE-904A-A1DC-CF6E4C75F31A}">
      <dgm:prSet/>
      <dgm:spPr/>
      <dgm:t>
        <a:bodyPr/>
        <a:lstStyle/>
        <a:p>
          <a:endParaRPr lang="en-US"/>
        </a:p>
      </dgm:t>
    </dgm:pt>
    <dgm:pt modelId="{BC138C12-F0B2-E24E-9C5B-43FCF6EE7487}" type="sibTrans" cxnId="{C9953BDA-62EE-904A-A1DC-CF6E4C75F31A}">
      <dgm:prSet/>
      <dgm:spPr>
        <a:xfrm rot="10800000">
          <a:off x="4268322" y="4136212"/>
          <a:ext cx="415888" cy="528251"/>
        </a:xfrm>
        <a:gradFill rotWithShape="0">
          <a:gsLst>
            <a:gs pos="0">
              <a:srgbClr val="8064A2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8064A2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8064A2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endParaRPr lang="en-US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D7BFE39D-19D5-8D43-8910-99D3EB86B8B5}">
      <dgm:prSet phldrT="[Text]"/>
      <dgm:spPr>
        <a:xfrm>
          <a:off x="2506959" y="3617743"/>
          <a:ext cx="1565189" cy="1565189"/>
        </a:xfrm>
        <a:gradFill rotWithShape="0">
          <a:gsLst>
            <a:gs pos="0">
              <a:srgbClr val="2787A0"/>
            </a:gs>
            <a:gs pos="80000">
              <a:srgbClr val="4BACC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4BACC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r>
            <a:rPr lang="en-US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EXTEND</a:t>
          </a:r>
          <a:endParaRPr lang="en-US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D97CDE6E-40ED-D140-BA6E-D6F248E229B6}" type="parTrans" cxnId="{60785CB6-10E5-E548-8AE7-B4FAED5E4BED}">
      <dgm:prSet/>
      <dgm:spPr/>
      <dgm:t>
        <a:bodyPr/>
        <a:lstStyle/>
        <a:p>
          <a:endParaRPr lang="en-US"/>
        </a:p>
      </dgm:t>
    </dgm:pt>
    <dgm:pt modelId="{A7402B6E-B2C4-8248-B78B-C82B4B0BFF15}" type="sibTrans" cxnId="{60785CB6-10E5-E548-8AE7-B4FAED5E4BED}">
      <dgm:prSet/>
      <dgm:spPr>
        <a:xfrm rot="15120000">
          <a:off x="2722170" y="3029970"/>
          <a:ext cx="415888" cy="528251"/>
        </a:xfrm>
        <a:gradFill rotWithShape="0">
          <a:gsLst>
            <a:gs pos="0">
              <a:srgbClr val="4BACC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4BACC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4BACC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endParaRPr lang="en-US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F265FF01-A607-864D-B838-FB8ECA48512C}">
      <dgm:prSet phldrT="[Text]"/>
      <dgm:spPr>
        <a:xfrm>
          <a:off x="1780805" y="1382870"/>
          <a:ext cx="1565189" cy="1565189"/>
        </a:xfrm>
        <a:gradFill rotWithShape="0">
          <a:gsLst>
            <a:gs pos="0">
              <a:srgbClr val="F7964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F7964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F7964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r>
            <a:rPr lang="en-US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EVALUATE</a:t>
          </a:r>
          <a:endParaRPr lang="en-US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99CE0568-C9B0-1F46-A656-435066D0383F}" type="parTrans" cxnId="{035EBCDC-BFB6-3242-AE3E-109EC677C4AE}">
      <dgm:prSet/>
      <dgm:spPr/>
      <dgm:t>
        <a:bodyPr/>
        <a:lstStyle/>
        <a:p>
          <a:endParaRPr lang="en-US"/>
        </a:p>
      </dgm:t>
    </dgm:pt>
    <dgm:pt modelId="{E81D6CD0-6211-DC42-B439-41B5C45E69F1}" type="sibTrans" cxnId="{035EBCDC-BFB6-3242-AE3E-109EC677C4AE}">
      <dgm:prSet/>
      <dgm:spPr>
        <a:xfrm rot="19440000">
          <a:off x="3296481" y="1217644"/>
          <a:ext cx="415888" cy="528251"/>
        </a:xfrm>
        <a:gradFill rotWithShape="0">
          <a:gsLst>
            <a:gs pos="0">
              <a:srgbClr val="F7964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F7964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F7964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endParaRPr lang="en-US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6EBBC66D-6B2F-4849-AB20-0DC2AB55D63C}">
      <dgm:prSet phldrT="[Text]"/>
      <dgm:spPr>
        <a:xfrm>
          <a:off x="5582997" y="1382870"/>
          <a:ext cx="1565189" cy="1565189"/>
        </a:xfrm>
        <a:gradFill rotWithShape="0">
          <a:gsLst>
            <a:gs pos="0">
              <a:srgbClr val="769535"/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r>
            <a:rPr lang="en-US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EXPLORE</a:t>
          </a:r>
          <a:endParaRPr lang="en-US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DF4F16BB-DCEF-2B47-9E63-85E686352DA1}" type="sibTrans" cxnId="{52C7FE2E-9F24-3641-9904-FBB5C2948D9B}">
      <dgm:prSet/>
      <dgm:spPr>
        <a:xfrm rot="6480000">
          <a:off x="5798208" y="3007581"/>
          <a:ext cx="415888" cy="528251"/>
        </a:xfr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endParaRPr lang="en-US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0413187C-4D9F-5A48-9158-8978B20D7A3F}" type="parTrans" cxnId="{52C7FE2E-9F24-3641-9904-FBB5C2948D9B}">
      <dgm:prSet/>
      <dgm:spPr/>
      <dgm:t>
        <a:bodyPr/>
        <a:lstStyle/>
        <a:p>
          <a:endParaRPr lang="en-US"/>
        </a:p>
      </dgm:t>
    </dgm:pt>
    <dgm:pt modelId="{309F62B8-93EA-F54E-8038-12219735BB34}" type="pres">
      <dgm:prSet presAssocID="{8CD92E22-3A95-C64F-B158-50A0BD8BF9B3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867F94F-5FA2-1E46-81A9-93478DED8F52}" type="pres">
      <dgm:prSet presAssocID="{F14734F2-F43B-D948-9BC9-F1CF86F298D2}" presName="node" presStyleLbl="node1" presStyleIdx="0" presStyleCnt="5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en-US"/>
        </a:p>
      </dgm:t>
    </dgm:pt>
    <dgm:pt modelId="{CAC6F2B8-EFBB-2A44-9C72-E4994968A55C}" type="pres">
      <dgm:prSet presAssocID="{A2CA9D00-E955-644D-B956-8DE7A3B13972}" presName="sibTrans" presStyleLbl="sibTrans2D1" presStyleIdx="0" presStyleCnt="5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n-US"/>
        </a:p>
      </dgm:t>
    </dgm:pt>
    <dgm:pt modelId="{16D353AF-F947-A24F-BB97-D0AA2D282D78}" type="pres">
      <dgm:prSet presAssocID="{A2CA9D00-E955-644D-B956-8DE7A3B13972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6582EBEE-19A2-0A43-A378-9842D875C059}" type="pres">
      <dgm:prSet presAssocID="{6EBBC66D-6B2F-4849-AB20-0DC2AB55D63C}" presName="node" presStyleLbl="node1" presStyleIdx="1" presStyleCnt="5" custRadScaleRad="98695" custRadScaleInc="2304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en-US"/>
        </a:p>
      </dgm:t>
    </dgm:pt>
    <dgm:pt modelId="{A9F9FDD6-F2B9-A240-A0CE-F0FC94591489}" type="pres">
      <dgm:prSet presAssocID="{DF4F16BB-DCEF-2B47-9E63-85E686352DA1}" presName="sibTrans" presStyleLbl="sibTrans2D1" presStyleIdx="1" presStyleCnt="5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n-US"/>
        </a:p>
      </dgm:t>
    </dgm:pt>
    <dgm:pt modelId="{CEF14323-AF3F-1A4A-9806-D226B820168D}" type="pres">
      <dgm:prSet presAssocID="{DF4F16BB-DCEF-2B47-9E63-85E686352DA1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F59CDF53-7896-F342-B691-4F06D37FAA4C}" type="pres">
      <dgm:prSet presAssocID="{3F164EC9-8C1A-6740-9C5B-72DFCAB6C129}" presName="node" presStyleLbl="node1" presStyleIdx="2" presStyleCnt="5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en-US"/>
        </a:p>
      </dgm:t>
    </dgm:pt>
    <dgm:pt modelId="{6CC870CE-4F1C-8C4A-89E0-4B17897BD297}" type="pres">
      <dgm:prSet presAssocID="{BC138C12-F0B2-E24E-9C5B-43FCF6EE7487}" presName="sibTrans" presStyleLbl="sibTrans2D1" presStyleIdx="2" presStyleCnt="5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n-US"/>
        </a:p>
      </dgm:t>
    </dgm:pt>
    <dgm:pt modelId="{2AB9C94C-7F82-404C-90E2-4431446E9080}" type="pres">
      <dgm:prSet presAssocID="{BC138C12-F0B2-E24E-9C5B-43FCF6EE7487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4411837F-393C-BA40-A9B2-66A1D75FA2BA}" type="pres">
      <dgm:prSet presAssocID="{D7BFE39D-19D5-8D43-8910-99D3EB86B8B5}" presName="node" presStyleLbl="node1" presStyleIdx="3" presStyleCnt="5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en-US"/>
        </a:p>
      </dgm:t>
    </dgm:pt>
    <dgm:pt modelId="{E94ABD3C-9E5F-CB47-B301-2E98F002259E}" type="pres">
      <dgm:prSet presAssocID="{A7402B6E-B2C4-8248-B78B-C82B4B0BFF15}" presName="sibTrans" presStyleLbl="sibTrans2D1" presStyleIdx="3" presStyleCnt="5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n-US"/>
        </a:p>
      </dgm:t>
    </dgm:pt>
    <dgm:pt modelId="{894DBB92-63C1-DE4A-BE91-77CDD76DC216}" type="pres">
      <dgm:prSet presAssocID="{A7402B6E-B2C4-8248-B78B-C82B4B0BFF15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A1E41431-E08A-8741-BA26-3EACF456F9A0}" type="pres">
      <dgm:prSet presAssocID="{F265FF01-A607-864D-B838-FB8ECA48512C}" presName="node" presStyleLbl="node1" presStyleIdx="4" presStyleCnt="5" custRadScaleRad="102486" custRadScaleInc="1655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en-US"/>
        </a:p>
      </dgm:t>
    </dgm:pt>
    <dgm:pt modelId="{6C5C900B-B09D-9545-86E7-9FC6DE51676F}" type="pres">
      <dgm:prSet presAssocID="{E81D6CD0-6211-DC42-B439-41B5C45E69F1}" presName="sibTrans" presStyleLbl="sibTrans2D1" presStyleIdx="4" presStyleCnt="5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n-US"/>
        </a:p>
      </dgm:t>
    </dgm:pt>
    <dgm:pt modelId="{77FC22E2-9661-B349-8E19-7C0776987F5C}" type="pres">
      <dgm:prSet presAssocID="{E81D6CD0-6211-DC42-B439-41B5C45E69F1}" presName="connectorText" presStyleLbl="sibTrans2D1" presStyleIdx="4" presStyleCnt="5"/>
      <dgm:spPr/>
      <dgm:t>
        <a:bodyPr/>
        <a:lstStyle/>
        <a:p>
          <a:endParaRPr lang="en-US"/>
        </a:p>
      </dgm:t>
    </dgm:pt>
  </dgm:ptLst>
  <dgm:cxnLst>
    <dgm:cxn modelId="{FB83C8A4-3FB6-4A6D-A8E3-179645D9D3A0}" type="presOf" srcId="{A7402B6E-B2C4-8248-B78B-C82B4B0BFF15}" destId="{894DBB92-63C1-DE4A-BE91-77CDD76DC216}" srcOrd="1" destOrd="0" presId="urn:microsoft.com/office/officeart/2005/8/layout/cycle2"/>
    <dgm:cxn modelId="{870F7BEB-4CB2-43C4-9130-0A3E2F11B39D}" type="presOf" srcId="{6EBBC66D-6B2F-4849-AB20-0DC2AB55D63C}" destId="{6582EBEE-19A2-0A43-A378-9842D875C059}" srcOrd="0" destOrd="0" presId="urn:microsoft.com/office/officeart/2005/8/layout/cycle2"/>
    <dgm:cxn modelId="{15FD38D9-92E4-4D94-ADFC-81A99C56DFDA}" type="presOf" srcId="{A7402B6E-B2C4-8248-B78B-C82B4B0BFF15}" destId="{E94ABD3C-9E5F-CB47-B301-2E98F002259E}" srcOrd="0" destOrd="0" presId="urn:microsoft.com/office/officeart/2005/8/layout/cycle2"/>
    <dgm:cxn modelId="{1103CB67-DB24-44F5-95ED-FE47F43A04AE}" type="presOf" srcId="{8CD92E22-3A95-C64F-B158-50A0BD8BF9B3}" destId="{309F62B8-93EA-F54E-8038-12219735BB34}" srcOrd="0" destOrd="0" presId="urn:microsoft.com/office/officeart/2005/8/layout/cycle2"/>
    <dgm:cxn modelId="{DDDCFA0F-EED8-402B-B2D8-231E26DE64D9}" type="presOf" srcId="{DF4F16BB-DCEF-2B47-9E63-85E686352DA1}" destId="{A9F9FDD6-F2B9-A240-A0CE-F0FC94591489}" srcOrd="0" destOrd="0" presId="urn:microsoft.com/office/officeart/2005/8/layout/cycle2"/>
    <dgm:cxn modelId="{20AA5E75-CBC6-485A-B4DF-D65BB903CC7E}" type="presOf" srcId="{3F164EC9-8C1A-6740-9C5B-72DFCAB6C129}" destId="{F59CDF53-7896-F342-B691-4F06D37FAA4C}" srcOrd="0" destOrd="0" presId="urn:microsoft.com/office/officeart/2005/8/layout/cycle2"/>
    <dgm:cxn modelId="{EED8690C-7040-4E93-9F3A-6F2C6E48C894}" type="presOf" srcId="{F14734F2-F43B-D948-9BC9-F1CF86F298D2}" destId="{5867F94F-5FA2-1E46-81A9-93478DED8F52}" srcOrd="0" destOrd="0" presId="urn:microsoft.com/office/officeart/2005/8/layout/cycle2"/>
    <dgm:cxn modelId="{60785CB6-10E5-E548-8AE7-B4FAED5E4BED}" srcId="{8CD92E22-3A95-C64F-B158-50A0BD8BF9B3}" destId="{D7BFE39D-19D5-8D43-8910-99D3EB86B8B5}" srcOrd="3" destOrd="0" parTransId="{D97CDE6E-40ED-D140-BA6E-D6F248E229B6}" sibTransId="{A7402B6E-B2C4-8248-B78B-C82B4B0BFF15}"/>
    <dgm:cxn modelId="{6EA227ED-D2D5-4547-B4A0-C01FFC7E9BC2}" type="presOf" srcId="{F265FF01-A607-864D-B838-FB8ECA48512C}" destId="{A1E41431-E08A-8741-BA26-3EACF456F9A0}" srcOrd="0" destOrd="0" presId="urn:microsoft.com/office/officeart/2005/8/layout/cycle2"/>
    <dgm:cxn modelId="{07D9B95E-8FDD-4347-AFD6-25BC38D05049}" type="presOf" srcId="{D7BFE39D-19D5-8D43-8910-99D3EB86B8B5}" destId="{4411837F-393C-BA40-A9B2-66A1D75FA2BA}" srcOrd="0" destOrd="0" presId="urn:microsoft.com/office/officeart/2005/8/layout/cycle2"/>
    <dgm:cxn modelId="{37203FC8-CE34-4F63-8ADF-409BC22D4208}" type="presOf" srcId="{A2CA9D00-E955-644D-B956-8DE7A3B13972}" destId="{16D353AF-F947-A24F-BB97-D0AA2D282D78}" srcOrd="1" destOrd="0" presId="urn:microsoft.com/office/officeart/2005/8/layout/cycle2"/>
    <dgm:cxn modelId="{52C7FE2E-9F24-3641-9904-FBB5C2948D9B}" srcId="{8CD92E22-3A95-C64F-B158-50A0BD8BF9B3}" destId="{6EBBC66D-6B2F-4849-AB20-0DC2AB55D63C}" srcOrd="1" destOrd="0" parTransId="{0413187C-4D9F-5A48-9158-8978B20D7A3F}" sibTransId="{DF4F16BB-DCEF-2B47-9E63-85E686352DA1}"/>
    <dgm:cxn modelId="{035EBCDC-BFB6-3242-AE3E-109EC677C4AE}" srcId="{8CD92E22-3A95-C64F-B158-50A0BD8BF9B3}" destId="{F265FF01-A607-864D-B838-FB8ECA48512C}" srcOrd="4" destOrd="0" parTransId="{99CE0568-C9B0-1F46-A656-435066D0383F}" sibTransId="{E81D6CD0-6211-DC42-B439-41B5C45E69F1}"/>
    <dgm:cxn modelId="{EBFD8E66-5557-4963-98E4-45698B6A4714}" type="presOf" srcId="{E81D6CD0-6211-DC42-B439-41B5C45E69F1}" destId="{77FC22E2-9661-B349-8E19-7C0776987F5C}" srcOrd="1" destOrd="0" presId="urn:microsoft.com/office/officeart/2005/8/layout/cycle2"/>
    <dgm:cxn modelId="{806411D2-AD32-634E-A78E-4D2528DD1C8B}" srcId="{8CD92E22-3A95-C64F-B158-50A0BD8BF9B3}" destId="{F14734F2-F43B-D948-9BC9-F1CF86F298D2}" srcOrd="0" destOrd="0" parTransId="{A2CF6ED6-5004-F449-9D93-DD2AB8699399}" sibTransId="{A2CA9D00-E955-644D-B956-8DE7A3B13972}"/>
    <dgm:cxn modelId="{0D54C842-10F9-4A1C-AB6A-BF3727A8D404}" type="presOf" srcId="{DF4F16BB-DCEF-2B47-9E63-85E686352DA1}" destId="{CEF14323-AF3F-1A4A-9806-D226B820168D}" srcOrd="1" destOrd="0" presId="urn:microsoft.com/office/officeart/2005/8/layout/cycle2"/>
    <dgm:cxn modelId="{30345FE3-CF00-41E4-9F7D-B5EDD44D3BE8}" type="presOf" srcId="{A2CA9D00-E955-644D-B956-8DE7A3B13972}" destId="{CAC6F2B8-EFBB-2A44-9C72-E4994968A55C}" srcOrd="0" destOrd="0" presId="urn:microsoft.com/office/officeart/2005/8/layout/cycle2"/>
    <dgm:cxn modelId="{0919C68F-6837-4300-871F-E7FAA6F7C0F7}" type="presOf" srcId="{BC138C12-F0B2-E24E-9C5B-43FCF6EE7487}" destId="{6CC870CE-4F1C-8C4A-89E0-4B17897BD297}" srcOrd="0" destOrd="0" presId="urn:microsoft.com/office/officeart/2005/8/layout/cycle2"/>
    <dgm:cxn modelId="{C9953BDA-62EE-904A-A1DC-CF6E4C75F31A}" srcId="{8CD92E22-3A95-C64F-B158-50A0BD8BF9B3}" destId="{3F164EC9-8C1A-6740-9C5B-72DFCAB6C129}" srcOrd="2" destOrd="0" parTransId="{4F528801-6E98-DC40-B8E1-F3D31BF21BD3}" sibTransId="{BC138C12-F0B2-E24E-9C5B-43FCF6EE7487}"/>
    <dgm:cxn modelId="{50804A36-D76E-4FE5-A4D4-8CA12164AA03}" type="presOf" srcId="{BC138C12-F0B2-E24E-9C5B-43FCF6EE7487}" destId="{2AB9C94C-7F82-404C-90E2-4431446E9080}" srcOrd="1" destOrd="0" presId="urn:microsoft.com/office/officeart/2005/8/layout/cycle2"/>
    <dgm:cxn modelId="{47277986-DC5A-451B-B63E-7F00532D64AF}" type="presOf" srcId="{E81D6CD0-6211-DC42-B439-41B5C45E69F1}" destId="{6C5C900B-B09D-9545-86E7-9FC6DE51676F}" srcOrd="0" destOrd="0" presId="urn:microsoft.com/office/officeart/2005/8/layout/cycle2"/>
    <dgm:cxn modelId="{53A91F4D-768F-4F7B-ABC6-5BC2A584D968}" type="presParOf" srcId="{309F62B8-93EA-F54E-8038-12219735BB34}" destId="{5867F94F-5FA2-1E46-81A9-93478DED8F52}" srcOrd="0" destOrd="0" presId="urn:microsoft.com/office/officeart/2005/8/layout/cycle2"/>
    <dgm:cxn modelId="{8CE2F49C-DB3E-46EE-B17A-2C6666BF7720}" type="presParOf" srcId="{309F62B8-93EA-F54E-8038-12219735BB34}" destId="{CAC6F2B8-EFBB-2A44-9C72-E4994968A55C}" srcOrd="1" destOrd="0" presId="urn:microsoft.com/office/officeart/2005/8/layout/cycle2"/>
    <dgm:cxn modelId="{78A847CE-A3B0-4CA2-8433-FA1FA21B0639}" type="presParOf" srcId="{CAC6F2B8-EFBB-2A44-9C72-E4994968A55C}" destId="{16D353AF-F947-A24F-BB97-D0AA2D282D78}" srcOrd="0" destOrd="0" presId="urn:microsoft.com/office/officeart/2005/8/layout/cycle2"/>
    <dgm:cxn modelId="{D41569B1-6297-4328-A290-18480E225951}" type="presParOf" srcId="{309F62B8-93EA-F54E-8038-12219735BB34}" destId="{6582EBEE-19A2-0A43-A378-9842D875C059}" srcOrd="2" destOrd="0" presId="urn:microsoft.com/office/officeart/2005/8/layout/cycle2"/>
    <dgm:cxn modelId="{C5CD47B1-DB37-491A-B78E-41315DA614CB}" type="presParOf" srcId="{309F62B8-93EA-F54E-8038-12219735BB34}" destId="{A9F9FDD6-F2B9-A240-A0CE-F0FC94591489}" srcOrd="3" destOrd="0" presId="urn:microsoft.com/office/officeart/2005/8/layout/cycle2"/>
    <dgm:cxn modelId="{B97A1E8B-E28B-4A0B-A707-53D70D391CE0}" type="presParOf" srcId="{A9F9FDD6-F2B9-A240-A0CE-F0FC94591489}" destId="{CEF14323-AF3F-1A4A-9806-D226B820168D}" srcOrd="0" destOrd="0" presId="urn:microsoft.com/office/officeart/2005/8/layout/cycle2"/>
    <dgm:cxn modelId="{AF571105-3086-4229-9A03-E38B85E6ABB9}" type="presParOf" srcId="{309F62B8-93EA-F54E-8038-12219735BB34}" destId="{F59CDF53-7896-F342-B691-4F06D37FAA4C}" srcOrd="4" destOrd="0" presId="urn:microsoft.com/office/officeart/2005/8/layout/cycle2"/>
    <dgm:cxn modelId="{54AEC9F8-1D1F-46F7-88D8-530725F08DB5}" type="presParOf" srcId="{309F62B8-93EA-F54E-8038-12219735BB34}" destId="{6CC870CE-4F1C-8C4A-89E0-4B17897BD297}" srcOrd="5" destOrd="0" presId="urn:microsoft.com/office/officeart/2005/8/layout/cycle2"/>
    <dgm:cxn modelId="{6D2FFF4E-38E6-4DB4-B867-C4FC95BB4BA5}" type="presParOf" srcId="{6CC870CE-4F1C-8C4A-89E0-4B17897BD297}" destId="{2AB9C94C-7F82-404C-90E2-4431446E9080}" srcOrd="0" destOrd="0" presId="urn:microsoft.com/office/officeart/2005/8/layout/cycle2"/>
    <dgm:cxn modelId="{33161BFE-A650-4725-A977-41F00BFD5252}" type="presParOf" srcId="{309F62B8-93EA-F54E-8038-12219735BB34}" destId="{4411837F-393C-BA40-A9B2-66A1D75FA2BA}" srcOrd="6" destOrd="0" presId="urn:microsoft.com/office/officeart/2005/8/layout/cycle2"/>
    <dgm:cxn modelId="{15BE7E13-25E1-417A-A581-0E830CC02BBB}" type="presParOf" srcId="{309F62B8-93EA-F54E-8038-12219735BB34}" destId="{E94ABD3C-9E5F-CB47-B301-2E98F002259E}" srcOrd="7" destOrd="0" presId="urn:microsoft.com/office/officeart/2005/8/layout/cycle2"/>
    <dgm:cxn modelId="{7D14954A-395D-4B4F-A424-F00D59561579}" type="presParOf" srcId="{E94ABD3C-9E5F-CB47-B301-2E98F002259E}" destId="{894DBB92-63C1-DE4A-BE91-77CDD76DC216}" srcOrd="0" destOrd="0" presId="urn:microsoft.com/office/officeart/2005/8/layout/cycle2"/>
    <dgm:cxn modelId="{2E825DAF-F71D-47B7-9850-7F9599E3D895}" type="presParOf" srcId="{309F62B8-93EA-F54E-8038-12219735BB34}" destId="{A1E41431-E08A-8741-BA26-3EACF456F9A0}" srcOrd="8" destOrd="0" presId="urn:microsoft.com/office/officeart/2005/8/layout/cycle2"/>
    <dgm:cxn modelId="{526E226B-E040-44B0-9919-580F32339F40}" type="presParOf" srcId="{309F62B8-93EA-F54E-8038-12219735BB34}" destId="{6C5C900B-B09D-9545-86E7-9FC6DE51676F}" srcOrd="9" destOrd="0" presId="urn:microsoft.com/office/officeart/2005/8/layout/cycle2"/>
    <dgm:cxn modelId="{D8EF6648-FBEF-4C03-B466-BCA15C3A8D33}" type="presParOf" srcId="{6C5C900B-B09D-9545-86E7-9FC6DE51676F}" destId="{77FC22E2-9661-B349-8E19-7C0776987F5C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CD92E22-3A95-C64F-B158-50A0BD8BF9B3}" type="doc">
      <dgm:prSet loTypeId="urn:microsoft.com/office/officeart/2005/8/layout/cycle2" loCatId="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F14734F2-F43B-D948-9BC9-F1CF86F298D2}">
      <dgm:prSet phldrT="[Text]"/>
      <dgm:spPr>
        <a:xfrm>
          <a:off x="3681901" y="1643"/>
          <a:ext cx="1565189" cy="1565189"/>
        </a:xfrm>
        <a:gradFill rotWithShape="0">
          <a:gsLst>
            <a:gs pos="0">
              <a:srgbClr val="9B2D2A"/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r>
            <a:rPr lang="en-US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ENGAGE</a:t>
          </a:r>
          <a:endParaRPr lang="en-US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A2CF6ED6-5004-F449-9D93-DD2AB8699399}" type="parTrans" cxnId="{806411D2-AD32-634E-A78E-4D2528DD1C8B}">
      <dgm:prSet/>
      <dgm:spPr/>
      <dgm:t>
        <a:bodyPr/>
        <a:lstStyle/>
        <a:p>
          <a:endParaRPr lang="en-US"/>
        </a:p>
      </dgm:t>
    </dgm:pt>
    <dgm:pt modelId="{A2CA9D00-E955-644D-B956-8DE7A3B13972}" type="sibTrans" cxnId="{806411D2-AD32-634E-A78E-4D2528DD1C8B}">
      <dgm:prSet/>
      <dgm:spPr>
        <a:xfrm rot="2160000">
          <a:off x="5197577" y="1203807"/>
          <a:ext cx="415888" cy="528251"/>
        </a:xfr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endParaRPr lang="en-US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3F164EC9-8C1A-6740-9C5B-72DFCAB6C129}">
      <dgm:prSet phldrT="[Text]"/>
      <dgm:spPr>
        <a:xfrm>
          <a:off x="4856843" y="3617743"/>
          <a:ext cx="1565189" cy="1565189"/>
        </a:xfrm>
        <a:gradFill rotWithShape="0">
          <a:gsLst>
            <a:gs pos="0">
              <a:srgbClr val="8064A2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8064A2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8064A2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r>
            <a:rPr lang="en-US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EXPLAIN</a:t>
          </a:r>
          <a:endParaRPr lang="en-US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4F528801-6E98-DC40-B8E1-F3D31BF21BD3}" type="parTrans" cxnId="{C9953BDA-62EE-904A-A1DC-CF6E4C75F31A}">
      <dgm:prSet/>
      <dgm:spPr/>
      <dgm:t>
        <a:bodyPr/>
        <a:lstStyle/>
        <a:p>
          <a:endParaRPr lang="en-US"/>
        </a:p>
      </dgm:t>
    </dgm:pt>
    <dgm:pt modelId="{BC138C12-F0B2-E24E-9C5B-43FCF6EE7487}" type="sibTrans" cxnId="{C9953BDA-62EE-904A-A1DC-CF6E4C75F31A}">
      <dgm:prSet/>
      <dgm:spPr>
        <a:xfrm rot="10800000">
          <a:off x="4268322" y="4136212"/>
          <a:ext cx="415888" cy="528251"/>
        </a:xfrm>
        <a:gradFill rotWithShape="0">
          <a:gsLst>
            <a:gs pos="0">
              <a:srgbClr val="8064A2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8064A2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8064A2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endParaRPr lang="en-US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D7BFE39D-19D5-8D43-8910-99D3EB86B8B5}">
      <dgm:prSet phldrT="[Text]"/>
      <dgm:spPr>
        <a:xfrm>
          <a:off x="2506959" y="3617743"/>
          <a:ext cx="1565189" cy="1565189"/>
        </a:xfrm>
        <a:gradFill rotWithShape="0">
          <a:gsLst>
            <a:gs pos="0">
              <a:srgbClr val="2787A0"/>
            </a:gs>
            <a:gs pos="80000">
              <a:srgbClr val="4BACC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4BACC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r>
            <a:rPr lang="en-US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EXTEND</a:t>
          </a:r>
          <a:endParaRPr lang="en-US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D97CDE6E-40ED-D140-BA6E-D6F248E229B6}" type="parTrans" cxnId="{60785CB6-10E5-E548-8AE7-B4FAED5E4BED}">
      <dgm:prSet/>
      <dgm:spPr/>
      <dgm:t>
        <a:bodyPr/>
        <a:lstStyle/>
        <a:p>
          <a:endParaRPr lang="en-US"/>
        </a:p>
      </dgm:t>
    </dgm:pt>
    <dgm:pt modelId="{A7402B6E-B2C4-8248-B78B-C82B4B0BFF15}" type="sibTrans" cxnId="{60785CB6-10E5-E548-8AE7-B4FAED5E4BED}">
      <dgm:prSet/>
      <dgm:spPr>
        <a:xfrm rot="15120000">
          <a:off x="2722170" y="3029970"/>
          <a:ext cx="415888" cy="528251"/>
        </a:xfrm>
        <a:gradFill rotWithShape="0">
          <a:gsLst>
            <a:gs pos="0">
              <a:srgbClr val="4BACC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4BACC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4BACC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endParaRPr lang="en-US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F265FF01-A607-864D-B838-FB8ECA48512C}">
      <dgm:prSet phldrT="[Text]"/>
      <dgm:spPr>
        <a:xfrm>
          <a:off x="1780805" y="1382870"/>
          <a:ext cx="1565189" cy="1565189"/>
        </a:xfrm>
        <a:gradFill rotWithShape="0">
          <a:gsLst>
            <a:gs pos="0">
              <a:srgbClr val="F7964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F7964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F7964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r>
            <a:rPr lang="en-US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EVALUATE</a:t>
          </a:r>
          <a:endParaRPr lang="en-US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99CE0568-C9B0-1F46-A656-435066D0383F}" type="parTrans" cxnId="{035EBCDC-BFB6-3242-AE3E-109EC677C4AE}">
      <dgm:prSet/>
      <dgm:spPr/>
      <dgm:t>
        <a:bodyPr/>
        <a:lstStyle/>
        <a:p>
          <a:endParaRPr lang="en-US"/>
        </a:p>
      </dgm:t>
    </dgm:pt>
    <dgm:pt modelId="{E81D6CD0-6211-DC42-B439-41B5C45E69F1}" type="sibTrans" cxnId="{035EBCDC-BFB6-3242-AE3E-109EC677C4AE}">
      <dgm:prSet/>
      <dgm:spPr>
        <a:xfrm rot="19440000">
          <a:off x="3296481" y="1217644"/>
          <a:ext cx="415888" cy="528251"/>
        </a:xfrm>
        <a:gradFill rotWithShape="0">
          <a:gsLst>
            <a:gs pos="0">
              <a:srgbClr val="F7964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F7964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F7964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endParaRPr lang="en-US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6EBBC66D-6B2F-4849-AB20-0DC2AB55D63C}">
      <dgm:prSet phldrT="[Text]"/>
      <dgm:spPr>
        <a:xfrm>
          <a:off x="5582997" y="1382870"/>
          <a:ext cx="1565189" cy="1565189"/>
        </a:xfrm>
        <a:gradFill rotWithShape="0">
          <a:gsLst>
            <a:gs pos="0">
              <a:srgbClr val="769535"/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r>
            <a:rPr lang="en-US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EXPLORE</a:t>
          </a:r>
          <a:endParaRPr lang="en-US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DF4F16BB-DCEF-2B47-9E63-85E686352DA1}" type="sibTrans" cxnId="{52C7FE2E-9F24-3641-9904-FBB5C2948D9B}">
      <dgm:prSet/>
      <dgm:spPr>
        <a:xfrm rot="6480000">
          <a:off x="5798208" y="3007581"/>
          <a:ext cx="415888" cy="528251"/>
        </a:xfr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endParaRPr lang="en-US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0413187C-4D9F-5A48-9158-8978B20D7A3F}" type="parTrans" cxnId="{52C7FE2E-9F24-3641-9904-FBB5C2948D9B}">
      <dgm:prSet/>
      <dgm:spPr/>
      <dgm:t>
        <a:bodyPr/>
        <a:lstStyle/>
        <a:p>
          <a:endParaRPr lang="en-US"/>
        </a:p>
      </dgm:t>
    </dgm:pt>
    <dgm:pt modelId="{309F62B8-93EA-F54E-8038-12219735BB34}" type="pres">
      <dgm:prSet presAssocID="{8CD92E22-3A95-C64F-B158-50A0BD8BF9B3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867F94F-5FA2-1E46-81A9-93478DED8F52}" type="pres">
      <dgm:prSet presAssocID="{F14734F2-F43B-D948-9BC9-F1CF86F298D2}" presName="node" presStyleLbl="node1" presStyleIdx="0" presStyleCnt="5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en-US"/>
        </a:p>
      </dgm:t>
    </dgm:pt>
    <dgm:pt modelId="{CAC6F2B8-EFBB-2A44-9C72-E4994968A55C}" type="pres">
      <dgm:prSet presAssocID="{A2CA9D00-E955-644D-B956-8DE7A3B13972}" presName="sibTrans" presStyleLbl="sibTrans2D1" presStyleIdx="0" presStyleCnt="5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n-US"/>
        </a:p>
      </dgm:t>
    </dgm:pt>
    <dgm:pt modelId="{16D353AF-F947-A24F-BB97-D0AA2D282D78}" type="pres">
      <dgm:prSet presAssocID="{A2CA9D00-E955-644D-B956-8DE7A3B13972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6582EBEE-19A2-0A43-A378-9842D875C059}" type="pres">
      <dgm:prSet presAssocID="{6EBBC66D-6B2F-4849-AB20-0DC2AB55D63C}" presName="node" presStyleLbl="node1" presStyleIdx="1" presStyleCnt="5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en-US"/>
        </a:p>
      </dgm:t>
    </dgm:pt>
    <dgm:pt modelId="{A9F9FDD6-F2B9-A240-A0CE-F0FC94591489}" type="pres">
      <dgm:prSet presAssocID="{DF4F16BB-DCEF-2B47-9E63-85E686352DA1}" presName="sibTrans" presStyleLbl="sibTrans2D1" presStyleIdx="1" presStyleCnt="5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n-US"/>
        </a:p>
      </dgm:t>
    </dgm:pt>
    <dgm:pt modelId="{CEF14323-AF3F-1A4A-9806-D226B820168D}" type="pres">
      <dgm:prSet presAssocID="{DF4F16BB-DCEF-2B47-9E63-85E686352DA1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F59CDF53-7896-F342-B691-4F06D37FAA4C}" type="pres">
      <dgm:prSet presAssocID="{3F164EC9-8C1A-6740-9C5B-72DFCAB6C129}" presName="node" presStyleLbl="node1" presStyleIdx="2" presStyleCnt="5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en-US"/>
        </a:p>
      </dgm:t>
    </dgm:pt>
    <dgm:pt modelId="{6CC870CE-4F1C-8C4A-89E0-4B17897BD297}" type="pres">
      <dgm:prSet presAssocID="{BC138C12-F0B2-E24E-9C5B-43FCF6EE7487}" presName="sibTrans" presStyleLbl="sibTrans2D1" presStyleIdx="2" presStyleCnt="5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n-US"/>
        </a:p>
      </dgm:t>
    </dgm:pt>
    <dgm:pt modelId="{2AB9C94C-7F82-404C-90E2-4431446E9080}" type="pres">
      <dgm:prSet presAssocID="{BC138C12-F0B2-E24E-9C5B-43FCF6EE7487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4411837F-393C-BA40-A9B2-66A1D75FA2BA}" type="pres">
      <dgm:prSet presAssocID="{D7BFE39D-19D5-8D43-8910-99D3EB86B8B5}" presName="node" presStyleLbl="node1" presStyleIdx="3" presStyleCnt="5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en-US"/>
        </a:p>
      </dgm:t>
    </dgm:pt>
    <dgm:pt modelId="{E94ABD3C-9E5F-CB47-B301-2E98F002259E}" type="pres">
      <dgm:prSet presAssocID="{A7402B6E-B2C4-8248-B78B-C82B4B0BFF15}" presName="sibTrans" presStyleLbl="sibTrans2D1" presStyleIdx="3" presStyleCnt="5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n-US"/>
        </a:p>
      </dgm:t>
    </dgm:pt>
    <dgm:pt modelId="{894DBB92-63C1-DE4A-BE91-77CDD76DC216}" type="pres">
      <dgm:prSet presAssocID="{A7402B6E-B2C4-8248-B78B-C82B4B0BFF15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A1E41431-E08A-8741-BA26-3EACF456F9A0}" type="pres">
      <dgm:prSet presAssocID="{F265FF01-A607-864D-B838-FB8ECA48512C}" presName="node" presStyleLbl="node1" presStyleIdx="4" presStyleCnt="5" custRadScaleRad="102486" custRadScaleInc="1655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en-US"/>
        </a:p>
      </dgm:t>
    </dgm:pt>
    <dgm:pt modelId="{6C5C900B-B09D-9545-86E7-9FC6DE51676F}" type="pres">
      <dgm:prSet presAssocID="{E81D6CD0-6211-DC42-B439-41B5C45E69F1}" presName="sibTrans" presStyleLbl="sibTrans2D1" presStyleIdx="4" presStyleCnt="5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n-US"/>
        </a:p>
      </dgm:t>
    </dgm:pt>
    <dgm:pt modelId="{77FC22E2-9661-B349-8E19-7C0776987F5C}" type="pres">
      <dgm:prSet presAssocID="{E81D6CD0-6211-DC42-B439-41B5C45E69F1}" presName="connectorText" presStyleLbl="sibTrans2D1" presStyleIdx="4" presStyleCnt="5"/>
      <dgm:spPr/>
      <dgm:t>
        <a:bodyPr/>
        <a:lstStyle/>
        <a:p>
          <a:endParaRPr lang="en-US"/>
        </a:p>
      </dgm:t>
    </dgm:pt>
  </dgm:ptLst>
  <dgm:cxnLst>
    <dgm:cxn modelId="{92E0EC63-6B56-4A82-A3A6-E83ED5563567}" type="presOf" srcId="{BC138C12-F0B2-E24E-9C5B-43FCF6EE7487}" destId="{2AB9C94C-7F82-404C-90E2-4431446E9080}" srcOrd="1" destOrd="0" presId="urn:microsoft.com/office/officeart/2005/8/layout/cycle2"/>
    <dgm:cxn modelId="{AF54E43A-0DDA-49AC-AE52-3E6DF98D6589}" type="presOf" srcId="{BC138C12-F0B2-E24E-9C5B-43FCF6EE7487}" destId="{6CC870CE-4F1C-8C4A-89E0-4B17897BD297}" srcOrd="0" destOrd="0" presId="urn:microsoft.com/office/officeart/2005/8/layout/cycle2"/>
    <dgm:cxn modelId="{317A01D3-6471-459C-BB36-E8B995475539}" type="presOf" srcId="{6EBBC66D-6B2F-4849-AB20-0DC2AB55D63C}" destId="{6582EBEE-19A2-0A43-A378-9842D875C059}" srcOrd="0" destOrd="0" presId="urn:microsoft.com/office/officeart/2005/8/layout/cycle2"/>
    <dgm:cxn modelId="{D55846CE-6AAB-428E-A706-9554A544BF2F}" type="presOf" srcId="{8CD92E22-3A95-C64F-B158-50A0BD8BF9B3}" destId="{309F62B8-93EA-F54E-8038-12219735BB34}" srcOrd="0" destOrd="0" presId="urn:microsoft.com/office/officeart/2005/8/layout/cycle2"/>
    <dgm:cxn modelId="{0855BE9C-551F-4FC1-8F28-A97C18AFC8C7}" type="presOf" srcId="{A7402B6E-B2C4-8248-B78B-C82B4B0BFF15}" destId="{E94ABD3C-9E5F-CB47-B301-2E98F002259E}" srcOrd="0" destOrd="0" presId="urn:microsoft.com/office/officeart/2005/8/layout/cycle2"/>
    <dgm:cxn modelId="{60785CB6-10E5-E548-8AE7-B4FAED5E4BED}" srcId="{8CD92E22-3A95-C64F-B158-50A0BD8BF9B3}" destId="{D7BFE39D-19D5-8D43-8910-99D3EB86B8B5}" srcOrd="3" destOrd="0" parTransId="{D97CDE6E-40ED-D140-BA6E-D6F248E229B6}" sibTransId="{A7402B6E-B2C4-8248-B78B-C82B4B0BFF15}"/>
    <dgm:cxn modelId="{98DCDEC0-4C0E-4CEA-9E60-819A4871B364}" type="presOf" srcId="{A2CA9D00-E955-644D-B956-8DE7A3B13972}" destId="{16D353AF-F947-A24F-BB97-D0AA2D282D78}" srcOrd="1" destOrd="0" presId="urn:microsoft.com/office/officeart/2005/8/layout/cycle2"/>
    <dgm:cxn modelId="{88E7E21E-3497-40D3-83F1-CDCD7136C6D6}" type="presOf" srcId="{F265FF01-A607-864D-B838-FB8ECA48512C}" destId="{A1E41431-E08A-8741-BA26-3EACF456F9A0}" srcOrd="0" destOrd="0" presId="urn:microsoft.com/office/officeart/2005/8/layout/cycle2"/>
    <dgm:cxn modelId="{E1EF52FB-CB5E-4674-AB7A-1A80E791CE2F}" type="presOf" srcId="{DF4F16BB-DCEF-2B47-9E63-85E686352DA1}" destId="{CEF14323-AF3F-1A4A-9806-D226B820168D}" srcOrd="1" destOrd="0" presId="urn:microsoft.com/office/officeart/2005/8/layout/cycle2"/>
    <dgm:cxn modelId="{CF182BCB-D615-4914-81C0-E1DCA9EE3E8E}" type="presOf" srcId="{3F164EC9-8C1A-6740-9C5B-72DFCAB6C129}" destId="{F59CDF53-7896-F342-B691-4F06D37FAA4C}" srcOrd="0" destOrd="0" presId="urn:microsoft.com/office/officeart/2005/8/layout/cycle2"/>
    <dgm:cxn modelId="{52C7FE2E-9F24-3641-9904-FBB5C2948D9B}" srcId="{8CD92E22-3A95-C64F-B158-50A0BD8BF9B3}" destId="{6EBBC66D-6B2F-4849-AB20-0DC2AB55D63C}" srcOrd="1" destOrd="0" parTransId="{0413187C-4D9F-5A48-9158-8978B20D7A3F}" sibTransId="{DF4F16BB-DCEF-2B47-9E63-85E686352DA1}"/>
    <dgm:cxn modelId="{035EBCDC-BFB6-3242-AE3E-109EC677C4AE}" srcId="{8CD92E22-3A95-C64F-B158-50A0BD8BF9B3}" destId="{F265FF01-A607-864D-B838-FB8ECA48512C}" srcOrd="4" destOrd="0" parTransId="{99CE0568-C9B0-1F46-A656-435066D0383F}" sibTransId="{E81D6CD0-6211-DC42-B439-41B5C45E69F1}"/>
    <dgm:cxn modelId="{806411D2-AD32-634E-A78E-4D2528DD1C8B}" srcId="{8CD92E22-3A95-C64F-B158-50A0BD8BF9B3}" destId="{F14734F2-F43B-D948-9BC9-F1CF86F298D2}" srcOrd="0" destOrd="0" parTransId="{A2CF6ED6-5004-F449-9D93-DD2AB8699399}" sibTransId="{A2CA9D00-E955-644D-B956-8DE7A3B13972}"/>
    <dgm:cxn modelId="{F6B8DBBE-5BB3-45DD-9AC1-B8C2D1A679DF}" type="presOf" srcId="{E81D6CD0-6211-DC42-B439-41B5C45E69F1}" destId="{6C5C900B-B09D-9545-86E7-9FC6DE51676F}" srcOrd="0" destOrd="0" presId="urn:microsoft.com/office/officeart/2005/8/layout/cycle2"/>
    <dgm:cxn modelId="{3FF9394E-A111-4076-94EF-3CBC892177D0}" type="presOf" srcId="{E81D6CD0-6211-DC42-B439-41B5C45E69F1}" destId="{77FC22E2-9661-B349-8E19-7C0776987F5C}" srcOrd="1" destOrd="0" presId="urn:microsoft.com/office/officeart/2005/8/layout/cycle2"/>
    <dgm:cxn modelId="{9C3E5377-5EE9-4D44-8AF7-86065DCDC3C4}" type="presOf" srcId="{A2CA9D00-E955-644D-B956-8DE7A3B13972}" destId="{CAC6F2B8-EFBB-2A44-9C72-E4994968A55C}" srcOrd="0" destOrd="0" presId="urn:microsoft.com/office/officeart/2005/8/layout/cycle2"/>
    <dgm:cxn modelId="{3BC49B70-929B-42EF-A101-BB4F5C99FE30}" type="presOf" srcId="{DF4F16BB-DCEF-2B47-9E63-85E686352DA1}" destId="{A9F9FDD6-F2B9-A240-A0CE-F0FC94591489}" srcOrd="0" destOrd="0" presId="urn:microsoft.com/office/officeart/2005/8/layout/cycle2"/>
    <dgm:cxn modelId="{3B8853FB-8BB7-4FA3-A70E-A2CA25A5840B}" type="presOf" srcId="{D7BFE39D-19D5-8D43-8910-99D3EB86B8B5}" destId="{4411837F-393C-BA40-A9B2-66A1D75FA2BA}" srcOrd="0" destOrd="0" presId="urn:microsoft.com/office/officeart/2005/8/layout/cycle2"/>
    <dgm:cxn modelId="{7BD94AFB-C590-4165-9B7F-3114BC706CC7}" type="presOf" srcId="{A7402B6E-B2C4-8248-B78B-C82B4B0BFF15}" destId="{894DBB92-63C1-DE4A-BE91-77CDD76DC216}" srcOrd="1" destOrd="0" presId="urn:microsoft.com/office/officeart/2005/8/layout/cycle2"/>
    <dgm:cxn modelId="{C9953BDA-62EE-904A-A1DC-CF6E4C75F31A}" srcId="{8CD92E22-3A95-C64F-B158-50A0BD8BF9B3}" destId="{3F164EC9-8C1A-6740-9C5B-72DFCAB6C129}" srcOrd="2" destOrd="0" parTransId="{4F528801-6E98-DC40-B8E1-F3D31BF21BD3}" sibTransId="{BC138C12-F0B2-E24E-9C5B-43FCF6EE7487}"/>
    <dgm:cxn modelId="{78FD9B55-6A01-4414-A858-AB5A71A011D1}" type="presOf" srcId="{F14734F2-F43B-D948-9BC9-F1CF86F298D2}" destId="{5867F94F-5FA2-1E46-81A9-93478DED8F52}" srcOrd="0" destOrd="0" presId="urn:microsoft.com/office/officeart/2005/8/layout/cycle2"/>
    <dgm:cxn modelId="{148ECDA7-65FA-4A81-82C1-437F44367E10}" type="presParOf" srcId="{309F62B8-93EA-F54E-8038-12219735BB34}" destId="{5867F94F-5FA2-1E46-81A9-93478DED8F52}" srcOrd="0" destOrd="0" presId="urn:microsoft.com/office/officeart/2005/8/layout/cycle2"/>
    <dgm:cxn modelId="{AAE9C3A5-E032-44D1-A4B0-20D7CF4C4B88}" type="presParOf" srcId="{309F62B8-93EA-F54E-8038-12219735BB34}" destId="{CAC6F2B8-EFBB-2A44-9C72-E4994968A55C}" srcOrd="1" destOrd="0" presId="urn:microsoft.com/office/officeart/2005/8/layout/cycle2"/>
    <dgm:cxn modelId="{B9782EFE-26D6-4A35-B660-D776926923E7}" type="presParOf" srcId="{CAC6F2B8-EFBB-2A44-9C72-E4994968A55C}" destId="{16D353AF-F947-A24F-BB97-D0AA2D282D78}" srcOrd="0" destOrd="0" presId="urn:microsoft.com/office/officeart/2005/8/layout/cycle2"/>
    <dgm:cxn modelId="{173E29DE-B6C4-4183-AC74-32CFF0AE0A06}" type="presParOf" srcId="{309F62B8-93EA-F54E-8038-12219735BB34}" destId="{6582EBEE-19A2-0A43-A378-9842D875C059}" srcOrd="2" destOrd="0" presId="urn:microsoft.com/office/officeart/2005/8/layout/cycle2"/>
    <dgm:cxn modelId="{CA77E8E1-B76E-49CB-B79F-279172C99790}" type="presParOf" srcId="{309F62B8-93EA-F54E-8038-12219735BB34}" destId="{A9F9FDD6-F2B9-A240-A0CE-F0FC94591489}" srcOrd="3" destOrd="0" presId="urn:microsoft.com/office/officeart/2005/8/layout/cycle2"/>
    <dgm:cxn modelId="{20559A58-6CE2-4047-92A8-C395CF8DE1FA}" type="presParOf" srcId="{A9F9FDD6-F2B9-A240-A0CE-F0FC94591489}" destId="{CEF14323-AF3F-1A4A-9806-D226B820168D}" srcOrd="0" destOrd="0" presId="urn:microsoft.com/office/officeart/2005/8/layout/cycle2"/>
    <dgm:cxn modelId="{7557FAAE-3509-4C9A-BEA1-F0A8D784E628}" type="presParOf" srcId="{309F62B8-93EA-F54E-8038-12219735BB34}" destId="{F59CDF53-7896-F342-B691-4F06D37FAA4C}" srcOrd="4" destOrd="0" presId="urn:microsoft.com/office/officeart/2005/8/layout/cycle2"/>
    <dgm:cxn modelId="{0235154F-E101-40A5-867E-87EBC671156F}" type="presParOf" srcId="{309F62B8-93EA-F54E-8038-12219735BB34}" destId="{6CC870CE-4F1C-8C4A-89E0-4B17897BD297}" srcOrd="5" destOrd="0" presId="urn:microsoft.com/office/officeart/2005/8/layout/cycle2"/>
    <dgm:cxn modelId="{AF3032D0-5F46-49F7-94C5-8F192AE1C259}" type="presParOf" srcId="{6CC870CE-4F1C-8C4A-89E0-4B17897BD297}" destId="{2AB9C94C-7F82-404C-90E2-4431446E9080}" srcOrd="0" destOrd="0" presId="urn:microsoft.com/office/officeart/2005/8/layout/cycle2"/>
    <dgm:cxn modelId="{23A103DF-C723-42A0-BC99-D3BB540E2AE2}" type="presParOf" srcId="{309F62B8-93EA-F54E-8038-12219735BB34}" destId="{4411837F-393C-BA40-A9B2-66A1D75FA2BA}" srcOrd="6" destOrd="0" presId="urn:microsoft.com/office/officeart/2005/8/layout/cycle2"/>
    <dgm:cxn modelId="{75F56586-04D9-4D2D-898D-9A59436270B5}" type="presParOf" srcId="{309F62B8-93EA-F54E-8038-12219735BB34}" destId="{E94ABD3C-9E5F-CB47-B301-2E98F002259E}" srcOrd="7" destOrd="0" presId="urn:microsoft.com/office/officeart/2005/8/layout/cycle2"/>
    <dgm:cxn modelId="{8483FA24-9805-402B-A95B-7595656014FB}" type="presParOf" srcId="{E94ABD3C-9E5F-CB47-B301-2E98F002259E}" destId="{894DBB92-63C1-DE4A-BE91-77CDD76DC216}" srcOrd="0" destOrd="0" presId="urn:microsoft.com/office/officeart/2005/8/layout/cycle2"/>
    <dgm:cxn modelId="{476F386B-0246-4B94-BAEA-5BC8D8C815F1}" type="presParOf" srcId="{309F62B8-93EA-F54E-8038-12219735BB34}" destId="{A1E41431-E08A-8741-BA26-3EACF456F9A0}" srcOrd="8" destOrd="0" presId="urn:microsoft.com/office/officeart/2005/8/layout/cycle2"/>
    <dgm:cxn modelId="{0214D70F-F30A-4AC3-9CEE-F2A940F04E7B}" type="presParOf" srcId="{309F62B8-93EA-F54E-8038-12219735BB34}" destId="{6C5C900B-B09D-9545-86E7-9FC6DE51676F}" srcOrd="9" destOrd="0" presId="urn:microsoft.com/office/officeart/2005/8/layout/cycle2"/>
    <dgm:cxn modelId="{9FEE574D-B1FF-4ADF-93EC-F01D9CB6B24F}" type="presParOf" srcId="{6C5C900B-B09D-9545-86E7-9FC6DE51676F}" destId="{77FC22E2-9661-B349-8E19-7C0776987F5C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266CFB6-6F0A-4B4B-B7DF-3D195B77B759}" type="doc">
      <dgm:prSet loTypeId="urn:microsoft.com/office/officeart/2005/8/layout/cycle5" loCatId="cycle" qsTypeId="urn:microsoft.com/office/officeart/2005/8/quickstyle/3d9" qsCatId="3D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A8C69B44-99AD-485B-86AC-6338AF0E9142}">
      <dgm:prSet phldrT="[Tekst]"/>
      <dgm:spPr>
        <a:solidFill>
          <a:srgbClr val="9B2D2A"/>
        </a:solidFill>
      </dgm:spPr>
      <dgm:t>
        <a:bodyPr/>
        <a:lstStyle/>
        <a:p>
          <a:r>
            <a:rPr lang="nl-NL" b="1" dirty="0" err="1" smtClean="0"/>
            <a:t>Engage</a:t>
          </a:r>
          <a:endParaRPr lang="nl-NL" b="1" dirty="0"/>
        </a:p>
      </dgm:t>
    </dgm:pt>
    <dgm:pt modelId="{6891866E-2F27-4E48-90FB-94AF75A6B0E7}" type="parTrans" cxnId="{95D182F8-67F4-4DAB-980D-B787B9DBFAD5}">
      <dgm:prSet/>
      <dgm:spPr/>
      <dgm:t>
        <a:bodyPr/>
        <a:lstStyle/>
        <a:p>
          <a:endParaRPr lang="nl-NL"/>
        </a:p>
      </dgm:t>
    </dgm:pt>
    <dgm:pt modelId="{AEB89CB7-F53D-44A0-966E-608DE65ECD7E}" type="sibTrans" cxnId="{95D182F8-67F4-4DAB-980D-B787B9DBFAD5}">
      <dgm:prSet/>
      <dgm:spPr/>
      <dgm:t>
        <a:bodyPr/>
        <a:lstStyle/>
        <a:p>
          <a:endParaRPr lang="nl-NL"/>
        </a:p>
      </dgm:t>
    </dgm:pt>
    <dgm:pt modelId="{F10407D6-E178-41E5-A784-D5581385D433}">
      <dgm:prSet phldrT="[Tekst]"/>
      <dgm:spPr>
        <a:solidFill>
          <a:srgbClr val="2787A0"/>
        </a:solidFill>
      </dgm:spPr>
      <dgm:t>
        <a:bodyPr/>
        <a:lstStyle/>
        <a:p>
          <a:r>
            <a:rPr lang="nl-NL" b="1" dirty="0" err="1" smtClean="0"/>
            <a:t>Extend</a:t>
          </a:r>
          <a:endParaRPr lang="nl-NL" b="1" dirty="0"/>
        </a:p>
      </dgm:t>
    </dgm:pt>
    <dgm:pt modelId="{74FB5E43-5C3F-4462-8783-66609E65562D}" type="parTrans" cxnId="{B2633C68-9FFE-4023-AD40-AA29B43A72E2}">
      <dgm:prSet/>
      <dgm:spPr/>
      <dgm:t>
        <a:bodyPr/>
        <a:lstStyle/>
        <a:p>
          <a:endParaRPr lang="nl-NL"/>
        </a:p>
      </dgm:t>
    </dgm:pt>
    <dgm:pt modelId="{09ED96B8-AD06-4D52-9BF7-CC0F782788B7}" type="sibTrans" cxnId="{B2633C68-9FFE-4023-AD40-AA29B43A72E2}">
      <dgm:prSet/>
      <dgm:spPr/>
      <dgm:t>
        <a:bodyPr/>
        <a:lstStyle/>
        <a:p>
          <a:endParaRPr lang="nl-NL"/>
        </a:p>
      </dgm:t>
    </dgm:pt>
    <dgm:pt modelId="{4C23098D-E6FA-41F7-B5B6-18334E609C43}">
      <dgm:prSet phldrT="[Tekst]"/>
      <dgm:spPr>
        <a:solidFill>
          <a:srgbClr val="769535"/>
        </a:solidFill>
      </dgm:spPr>
      <dgm:t>
        <a:bodyPr/>
        <a:lstStyle/>
        <a:p>
          <a:r>
            <a:rPr lang="nl-NL" b="1" dirty="0" err="1" smtClean="0"/>
            <a:t>Explore</a:t>
          </a:r>
          <a:endParaRPr lang="nl-NL" b="1" dirty="0"/>
        </a:p>
      </dgm:t>
    </dgm:pt>
    <dgm:pt modelId="{37A180CD-07D5-45C2-84BE-BFB359F1798F}" type="parTrans" cxnId="{94C17F9B-70F0-438F-98D6-899290448DC3}">
      <dgm:prSet/>
      <dgm:spPr/>
      <dgm:t>
        <a:bodyPr/>
        <a:lstStyle/>
        <a:p>
          <a:endParaRPr lang="nl-NL"/>
        </a:p>
      </dgm:t>
    </dgm:pt>
    <dgm:pt modelId="{65C1C9A0-22EA-4C7B-9213-3AABB631DBBE}" type="sibTrans" cxnId="{94C17F9B-70F0-438F-98D6-899290448DC3}">
      <dgm:prSet/>
      <dgm:spPr/>
      <dgm:t>
        <a:bodyPr/>
        <a:lstStyle/>
        <a:p>
          <a:endParaRPr lang="nl-NL"/>
        </a:p>
      </dgm:t>
    </dgm:pt>
    <dgm:pt modelId="{C8DAAB75-BF22-4E86-8268-F3AAB368ED5E}">
      <dgm:prSet phldrT="[Tekst]"/>
      <dgm:spPr>
        <a:solidFill>
          <a:srgbClr val="5D417E"/>
        </a:solidFill>
      </dgm:spPr>
      <dgm:t>
        <a:bodyPr/>
        <a:lstStyle/>
        <a:p>
          <a:r>
            <a:rPr lang="nl-NL" b="1" dirty="0" err="1" smtClean="0"/>
            <a:t>Explain</a:t>
          </a:r>
          <a:endParaRPr lang="nl-NL" b="1" dirty="0"/>
        </a:p>
      </dgm:t>
    </dgm:pt>
    <dgm:pt modelId="{D6F1A5EA-8F2F-4F5F-9519-28CEFC87B71F}" type="parTrans" cxnId="{CA02D4FD-4F71-4C53-83BD-629F6C44A63B}">
      <dgm:prSet/>
      <dgm:spPr/>
      <dgm:t>
        <a:bodyPr/>
        <a:lstStyle/>
        <a:p>
          <a:endParaRPr lang="nl-NL"/>
        </a:p>
      </dgm:t>
    </dgm:pt>
    <dgm:pt modelId="{75981E18-E3DD-4FFA-A713-C6FAA782BD3A}" type="sibTrans" cxnId="{CA02D4FD-4F71-4C53-83BD-629F6C44A63B}">
      <dgm:prSet/>
      <dgm:spPr/>
      <dgm:t>
        <a:bodyPr/>
        <a:lstStyle/>
        <a:p>
          <a:endParaRPr lang="nl-NL"/>
        </a:p>
      </dgm:t>
    </dgm:pt>
    <dgm:pt modelId="{F7E10295-A493-4FBA-B39E-D43B35220A9E}">
      <dgm:prSet phldrT="[Tekst]"/>
      <dgm:spPr>
        <a:solidFill>
          <a:srgbClr val="CB6C1D"/>
        </a:solidFill>
      </dgm:spPr>
      <dgm:t>
        <a:bodyPr/>
        <a:lstStyle/>
        <a:p>
          <a:r>
            <a:rPr lang="nl-NL" b="1" dirty="0" err="1" smtClean="0"/>
            <a:t>Evaluate</a:t>
          </a:r>
          <a:endParaRPr lang="nl-NL" b="1" dirty="0"/>
        </a:p>
      </dgm:t>
    </dgm:pt>
    <dgm:pt modelId="{6412DD82-D1E7-4EEA-91F0-6352E5351959}" type="parTrans" cxnId="{FDA899FA-3838-4F55-9716-F4F719D87DB1}">
      <dgm:prSet/>
      <dgm:spPr/>
      <dgm:t>
        <a:bodyPr/>
        <a:lstStyle/>
        <a:p>
          <a:endParaRPr lang="nl-NL"/>
        </a:p>
      </dgm:t>
    </dgm:pt>
    <dgm:pt modelId="{11EB4391-2848-43F8-B121-77888EBF38E1}" type="sibTrans" cxnId="{FDA899FA-3838-4F55-9716-F4F719D87DB1}">
      <dgm:prSet/>
      <dgm:spPr/>
      <dgm:t>
        <a:bodyPr/>
        <a:lstStyle/>
        <a:p>
          <a:endParaRPr lang="nl-NL"/>
        </a:p>
      </dgm:t>
    </dgm:pt>
    <dgm:pt modelId="{3B501379-C47D-41A0-AAF7-A9A00708CD7E}" type="pres">
      <dgm:prSet presAssocID="{C266CFB6-6F0A-4B4B-B7DF-3D195B77B75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6EC9CED0-078D-4682-89B8-332ED678775E}" type="pres">
      <dgm:prSet presAssocID="{A8C69B44-99AD-485B-86AC-6338AF0E9142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426C04AC-8714-4227-8401-D0DA5EA13A31}" type="pres">
      <dgm:prSet presAssocID="{A8C69B44-99AD-485B-86AC-6338AF0E9142}" presName="spNode" presStyleCnt="0"/>
      <dgm:spPr/>
    </dgm:pt>
    <dgm:pt modelId="{1916C5F9-D998-4ADB-BB2B-D02C42A36118}" type="pres">
      <dgm:prSet presAssocID="{AEB89CB7-F53D-44A0-966E-608DE65ECD7E}" presName="sibTrans" presStyleLbl="sibTrans1D1" presStyleIdx="0" presStyleCnt="5"/>
      <dgm:spPr/>
      <dgm:t>
        <a:bodyPr/>
        <a:lstStyle/>
        <a:p>
          <a:endParaRPr lang="nl-NL"/>
        </a:p>
      </dgm:t>
    </dgm:pt>
    <dgm:pt modelId="{E503601E-C774-43C9-94DB-AE1A24D84BD9}" type="pres">
      <dgm:prSet presAssocID="{4C23098D-E6FA-41F7-B5B6-18334E609C4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A30D2014-141F-43F3-B3C0-3E48ECAC97E5}" type="pres">
      <dgm:prSet presAssocID="{4C23098D-E6FA-41F7-B5B6-18334E609C43}" presName="spNode" presStyleCnt="0"/>
      <dgm:spPr/>
    </dgm:pt>
    <dgm:pt modelId="{07434577-5C49-451C-9CCB-9B20FFB44A05}" type="pres">
      <dgm:prSet presAssocID="{65C1C9A0-22EA-4C7B-9213-3AABB631DBBE}" presName="sibTrans" presStyleLbl="sibTrans1D1" presStyleIdx="1" presStyleCnt="5"/>
      <dgm:spPr/>
      <dgm:t>
        <a:bodyPr/>
        <a:lstStyle/>
        <a:p>
          <a:endParaRPr lang="nl-NL"/>
        </a:p>
      </dgm:t>
    </dgm:pt>
    <dgm:pt modelId="{4711CEAC-1AB5-495A-9E9F-601162A35214}" type="pres">
      <dgm:prSet presAssocID="{C8DAAB75-BF22-4E86-8268-F3AAB368ED5E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03D704ED-C262-4DEE-8886-D1FA487C634B}" type="pres">
      <dgm:prSet presAssocID="{C8DAAB75-BF22-4E86-8268-F3AAB368ED5E}" presName="spNode" presStyleCnt="0"/>
      <dgm:spPr/>
    </dgm:pt>
    <dgm:pt modelId="{F070E6A4-1E4C-4A77-8675-F7767BB485B0}" type="pres">
      <dgm:prSet presAssocID="{75981E18-E3DD-4FFA-A713-C6FAA782BD3A}" presName="sibTrans" presStyleLbl="sibTrans1D1" presStyleIdx="2" presStyleCnt="5"/>
      <dgm:spPr/>
      <dgm:t>
        <a:bodyPr/>
        <a:lstStyle/>
        <a:p>
          <a:endParaRPr lang="nl-NL"/>
        </a:p>
      </dgm:t>
    </dgm:pt>
    <dgm:pt modelId="{5B273641-B83B-4AB8-8C7C-41504D36B60B}" type="pres">
      <dgm:prSet presAssocID="{F10407D6-E178-41E5-A784-D5581385D433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5B499BDE-0E96-4D7A-A648-C5EB5AF5261C}" type="pres">
      <dgm:prSet presAssocID="{F10407D6-E178-41E5-A784-D5581385D433}" presName="spNode" presStyleCnt="0"/>
      <dgm:spPr/>
    </dgm:pt>
    <dgm:pt modelId="{3A7549BB-8601-44F5-AD27-DD99A0934F1E}" type="pres">
      <dgm:prSet presAssocID="{09ED96B8-AD06-4D52-9BF7-CC0F782788B7}" presName="sibTrans" presStyleLbl="sibTrans1D1" presStyleIdx="3" presStyleCnt="5"/>
      <dgm:spPr/>
      <dgm:t>
        <a:bodyPr/>
        <a:lstStyle/>
        <a:p>
          <a:endParaRPr lang="nl-NL"/>
        </a:p>
      </dgm:t>
    </dgm:pt>
    <dgm:pt modelId="{D8E90FE8-EE3F-4C6F-9C28-92769CBAFC5C}" type="pres">
      <dgm:prSet presAssocID="{F7E10295-A493-4FBA-B39E-D43B35220A9E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FF5E7CB8-DB09-473B-A5FA-CF7DCA1CE302}" type="pres">
      <dgm:prSet presAssocID="{F7E10295-A493-4FBA-B39E-D43B35220A9E}" presName="spNode" presStyleCnt="0"/>
      <dgm:spPr/>
    </dgm:pt>
    <dgm:pt modelId="{67403791-3557-4834-A047-6E4B7983DF40}" type="pres">
      <dgm:prSet presAssocID="{11EB4391-2848-43F8-B121-77888EBF38E1}" presName="sibTrans" presStyleLbl="sibTrans1D1" presStyleIdx="4" presStyleCnt="5"/>
      <dgm:spPr/>
      <dgm:t>
        <a:bodyPr/>
        <a:lstStyle/>
        <a:p>
          <a:endParaRPr lang="nl-NL"/>
        </a:p>
      </dgm:t>
    </dgm:pt>
  </dgm:ptLst>
  <dgm:cxnLst>
    <dgm:cxn modelId="{025B3DA2-D3CC-45B7-8448-370112F96ABB}" type="presOf" srcId="{11EB4391-2848-43F8-B121-77888EBF38E1}" destId="{67403791-3557-4834-A047-6E4B7983DF40}" srcOrd="0" destOrd="0" presId="urn:microsoft.com/office/officeart/2005/8/layout/cycle5"/>
    <dgm:cxn modelId="{FF5DB9C1-3481-49E7-9EF7-EDC1E5902CCC}" type="presOf" srcId="{AEB89CB7-F53D-44A0-966E-608DE65ECD7E}" destId="{1916C5F9-D998-4ADB-BB2B-D02C42A36118}" srcOrd="0" destOrd="0" presId="urn:microsoft.com/office/officeart/2005/8/layout/cycle5"/>
    <dgm:cxn modelId="{94C17F9B-70F0-438F-98D6-899290448DC3}" srcId="{C266CFB6-6F0A-4B4B-B7DF-3D195B77B759}" destId="{4C23098D-E6FA-41F7-B5B6-18334E609C43}" srcOrd="1" destOrd="0" parTransId="{37A180CD-07D5-45C2-84BE-BFB359F1798F}" sibTransId="{65C1C9A0-22EA-4C7B-9213-3AABB631DBBE}"/>
    <dgm:cxn modelId="{8F5ADF4D-E6E9-4AD5-8B63-7DAB2B30B8B5}" type="presOf" srcId="{F10407D6-E178-41E5-A784-D5581385D433}" destId="{5B273641-B83B-4AB8-8C7C-41504D36B60B}" srcOrd="0" destOrd="0" presId="urn:microsoft.com/office/officeart/2005/8/layout/cycle5"/>
    <dgm:cxn modelId="{FDA899FA-3838-4F55-9716-F4F719D87DB1}" srcId="{C266CFB6-6F0A-4B4B-B7DF-3D195B77B759}" destId="{F7E10295-A493-4FBA-B39E-D43B35220A9E}" srcOrd="4" destOrd="0" parTransId="{6412DD82-D1E7-4EEA-91F0-6352E5351959}" sibTransId="{11EB4391-2848-43F8-B121-77888EBF38E1}"/>
    <dgm:cxn modelId="{95D182F8-67F4-4DAB-980D-B787B9DBFAD5}" srcId="{C266CFB6-6F0A-4B4B-B7DF-3D195B77B759}" destId="{A8C69B44-99AD-485B-86AC-6338AF0E9142}" srcOrd="0" destOrd="0" parTransId="{6891866E-2F27-4E48-90FB-94AF75A6B0E7}" sibTransId="{AEB89CB7-F53D-44A0-966E-608DE65ECD7E}"/>
    <dgm:cxn modelId="{B49EB1EE-D634-40D9-8553-B80DDA65BFA9}" type="presOf" srcId="{A8C69B44-99AD-485B-86AC-6338AF0E9142}" destId="{6EC9CED0-078D-4682-89B8-332ED678775E}" srcOrd="0" destOrd="0" presId="urn:microsoft.com/office/officeart/2005/8/layout/cycle5"/>
    <dgm:cxn modelId="{8AF7EC08-9E00-4CCB-8EED-E75BF4AA3206}" type="presOf" srcId="{C266CFB6-6F0A-4B4B-B7DF-3D195B77B759}" destId="{3B501379-C47D-41A0-AAF7-A9A00708CD7E}" srcOrd="0" destOrd="0" presId="urn:microsoft.com/office/officeart/2005/8/layout/cycle5"/>
    <dgm:cxn modelId="{14F78872-5338-4006-B729-9C6246576B80}" type="presOf" srcId="{4C23098D-E6FA-41F7-B5B6-18334E609C43}" destId="{E503601E-C774-43C9-94DB-AE1A24D84BD9}" srcOrd="0" destOrd="0" presId="urn:microsoft.com/office/officeart/2005/8/layout/cycle5"/>
    <dgm:cxn modelId="{CA02D4FD-4F71-4C53-83BD-629F6C44A63B}" srcId="{C266CFB6-6F0A-4B4B-B7DF-3D195B77B759}" destId="{C8DAAB75-BF22-4E86-8268-F3AAB368ED5E}" srcOrd="2" destOrd="0" parTransId="{D6F1A5EA-8F2F-4F5F-9519-28CEFC87B71F}" sibTransId="{75981E18-E3DD-4FFA-A713-C6FAA782BD3A}"/>
    <dgm:cxn modelId="{80DD8FEF-C071-46A0-AE55-39D9DB2F8BE1}" type="presOf" srcId="{09ED96B8-AD06-4D52-9BF7-CC0F782788B7}" destId="{3A7549BB-8601-44F5-AD27-DD99A0934F1E}" srcOrd="0" destOrd="0" presId="urn:microsoft.com/office/officeart/2005/8/layout/cycle5"/>
    <dgm:cxn modelId="{B2633C68-9FFE-4023-AD40-AA29B43A72E2}" srcId="{C266CFB6-6F0A-4B4B-B7DF-3D195B77B759}" destId="{F10407D6-E178-41E5-A784-D5581385D433}" srcOrd="3" destOrd="0" parTransId="{74FB5E43-5C3F-4462-8783-66609E65562D}" sibTransId="{09ED96B8-AD06-4D52-9BF7-CC0F782788B7}"/>
    <dgm:cxn modelId="{41F6D173-B63A-4B6C-A70C-0A34EA92124E}" type="presOf" srcId="{C8DAAB75-BF22-4E86-8268-F3AAB368ED5E}" destId="{4711CEAC-1AB5-495A-9E9F-601162A35214}" srcOrd="0" destOrd="0" presId="urn:microsoft.com/office/officeart/2005/8/layout/cycle5"/>
    <dgm:cxn modelId="{EED5B1C0-7148-4A5D-B958-BFBA63922DB6}" type="presOf" srcId="{65C1C9A0-22EA-4C7B-9213-3AABB631DBBE}" destId="{07434577-5C49-451C-9CCB-9B20FFB44A05}" srcOrd="0" destOrd="0" presId="urn:microsoft.com/office/officeart/2005/8/layout/cycle5"/>
    <dgm:cxn modelId="{382D812D-CD79-4895-BA8E-63F39C09C69B}" type="presOf" srcId="{75981E18-E3DD-4FFA-A713-C6FAA782BD3A}" destId="{F070E6A4-1E4C-4A77-8675-F7767BB485B0}" srcOrd="0" destOrd="0" presId="urn:microsoft.com/office/officeart/2005/8/layout/cycle5"/>
    <dgm:cxn modelId="{9BCFDD23-9CD5-469C-B1DB-78462D208041}" type="presOf" srcId="{F7E10295-A493-4FBA-B39E-D43B35220A9E}" destId="{D8E90FE8-EE3F-4C6F-9C28-92769CBAFC5C}" srcOrd="0" destOrd="0" presId="urn:microsoft.com/office/officeart/2005/8/layout/cycle5"/>
    <dgm:cxn modelId="{CA83FC44-2B7E-480B-8CD4-6E36C1136F01}" type="presParOf" srcId="{3B501379-C47D-41A0-AAF7-A9A00708CD7E}" destId="{6EC9CED0-078D-4682-89B8-332ED678775E}" srcOrd="0" destOrd="0" presId="urn:microsoft.com/office/officeart/2005/8/layout/cycle5"/>
    <dgm:cxn modelId="{601BCEF4-B73F-4492-B18A-92D3CCD0CB0D}" type="presParOf" srcId="{3B501379-C47D-41A0-AAF7-A9A00708CD7E}" destId="{426C04AC-8714-4227-8401-D0DA5EA13A31}" srcOrd="1" destOrd="0" presId="urn:microsoft.com/office/officeart/2005/8/layout/cycle5"/>
    <dgm:cxn modelId="{707F0483-8C9D-4947-BDFF-9A900074270B}" type="presParOf" srcId="{3B501379-C47D-41A0-AAF7-A9A00708CD7E}" destId="{1916C5F9-D998-4ADB-BB2B-D02C42A36118}" srcOrd="2" destOrd="0" presId="urn:microsoft.com/office/officeart/2005/8/layout/cycle5"/>
    <dgm:cxn modelId="{C94A8993-03B5-478A-84D1-BDD6111358C9}" type="presParOf" srcId="{3B501379-C47D-41A0-AAF7-A9A00708CD7E}" destId="{E503601E-C774-43C9-94DB-AE1A24D84BD9}" srcOrd="3" destOrd="0" presId="urn:microsoft.com/office/officeart/2005/8/layout/cycle5"/>
    <dgm:cxn modelId="{B05CD3B7-747C-414A-8722-D2ACDCE363E7}" type="presParOf" srcId="{3B501379-C47D-41A0-AAF7-A9A00708CD7E}" destId="{A30D2014-141F-43F3-B3C0-3E48ECAC97E5}" srcOrd="4" destOrd="0" presId="urn:microsoft.com/office/officeart/2005/8/layout/cycle5"/>
    <dgm:cxn modelId="{AAABFD42-A906-412F-AA04-85A15E7BEDAE}" type="presParOf" srcId="{3B501379-C47D-41A0-AAF7-A9A00708CD7E}" destId="{07434577-5C49-451C-9CCB-9B20FFB44A05}" srcOrd="5" destOrd="0" presId="urn:microsoft.com/office/officeart/2005/8/layout/cycle5"/>
    <dgm:cxn modelId="{8FC3BF8A-68FA-4E88-84C0-96079AB33652}" type="presParOf" srcId="{3B501379-C47D-41A0-AAF7-A9A00708CD7E}" destId="{4711CEAC-1AB5-495A-9E9F-601162A35214}" srcOrd="6" destOrd="0" presId="urn:microsoft.com/office/officeart/2005/8/layout/cycle5"/>
    <dgm:cxn modelId="{A89F8B9F-2766-427E-980D-CCE3A4FC49A9}" type="presParOf" srcId="{3B501379-C47D-41A0-AAF7-A9A00708CD7E}" destId="{03D704ED-C262-4DEE-8886-D1FA487C634B}" srcOrd="7" destOrd="0" presId="urn:microsoft.com/office/officeart/2005/8/layout/cycle5"/>
    <dgm:cxn modelId="{1D180176-8CD0-4699-A727-DC3FC86CF78B}" type="presParOf" srcId="{3B501379-C47D-41A0-AAF7-A9A00708CD7E}" destId="{F070E6A4-1E4C-4A77-8675-F7767BB485B0}" srcOrd="8" destOrd="0" presId="urn:microsoft.com/office/officeart/2005/8/layout/cycle5"/>
    <dgm:cxn modelId="{4ACE9831-EE47-419F-8659-F289A4BB83A0}" type="presParOf" srcId="{3B501379-C47D-41A0-AAF7-A9A00708CD7E}" destId="{5B273641-B83B-4AB8-8C7C-41504D36B60B}" srcOrd="9" destOrd="0" presId="urn:microsoft.com/office/officeart/2005/8/layout/cycle5"/>
    <dgm:cxn modelId="{01E2C056-E6A7-44AF-B2A5-82E4DF116307}" type="presParOf" srcId="{3B501379-C47D-41A0-AAF7-A9A00708CD7E}" destId="{5B499BDE-0E96-4D7A-A648-C5EB5AF5261C}" srcOrd="10" destOrd="0" presId="urn:microsoft.com/office/officeart/2005/8/layout/cycle5"/>
    <dgm:cxn modelId="{E7EFF748-4905-4E7B-9440-CFB03952A7A7}" type="presParOf" srcId="{3B501379-C47D-41A0-AAF7-A9A00708CD7E}" destId="{3A7549BB-8601-44F5-AD27-DD99A0934F1E}" srcOrd="11" destOrd="0" presId="urn:microsoft.com/office/officeart/2005/8/layout/cycle5"/>
    <dgm:cxn modelId="{9477F628-6987-438C-8E25-1AA6FBFF18E2}" type="presParOf" srcId="{3B501379-C47D-41A0-AAF7-A9A00708CD7E}" destId="{D8E90FE8-EE3F-4C6F-9C28-92769CBAFC5C}" srcOrd="12" destOrd="0" presId="urn:microsoft.com/office/officeart/2005/8/layout/cycle5"/>
    <dgm:cxn modelId="{6AC5CF88-CF38-4880-9CAF-D89D2A3E7BB6}" type="presParOf" srcId="{3B501379-C47D-41A0-AAF7-A9A00708CD7E}" destId="{FF5E7CB8-DB09-473B-A5FA-CF7DCA1CE302}" srcOrd="13" destOrd="0" presId="urn:microsoft.com/office/officeart/2005/8/layout/cycle5"/>
    <dgm:cxn modelId="{6F8E181B-2824-4109-ABC8-C857D401F934}" type="presParOf" srcId="{3B501379-C47D-41A0-AAF7-A9A00708CD7E}" destId="{67403791-3557-4834-A047-6E4B7983DF40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266CFB6-6F0A-4B4B-B7DF-3D195B77B759}" type="doc">
      <dgm:prSet loTypeId="urn:microsoft.com/office/officeart/2005/8/layout/cycle5" loCatId="cycle" qsTypeId="urn:microsoft.com/office/officeart/2005/8/quickstyle/3d9" qsCatId="3D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A8C69B44-99AD-485B-86AC-6338AF0E9142}">
      <dgm:prSet phldrT="[Tekst]"/>
      <dgm:spPr>
        <a:solidFill>
          <a:srgbClr val="9B2D2A"/>
        </a:solidFill>
      </dgm:spPr>
      <dgm:t>
        <a:bodyPr/>
        <a:lstStyle/>
        <a:p>
          <a:r>
            <a:rPr lang="nl-NL" b="1" dirty="0" err="1" smtClean="0"/>
            <a:t>Engage</a:t>
          </a:r>
          <a:endParaRPr lang="nl-NL" b="1" dirty="0"/>
        </a:p>
      </dgm:t>
    </dgm:pt>
    <dgm:pt modelId="{6891866E-2F27-4E48-90FB-94AF75A6B0E7}" type="parTrans" cxnId="{95D182F8-67F4-4DAB-980D-B787B9DBFAD5}">
      <dgm:prSet/>
      <dgm:spPr/>
      <dgm:t>
        <a:bodyPr/>
        <a:lstStyle/>
        <a:p>
          <a:endParaRPr lang="nl-NL"/>
        </a:p>
      </dgm:t>
    </dgm:pt>
    <dgm:pt modelId="{AEB89CB7-F53D-44A0-966E-608DE65ECD7E}" type="sibTrans" cxnId="{95D182F8-67F4-4DAB-980D-B787B9DBFAD5}">
      <dgm:prSet/>
      <dgm:spPr/>
      <dgm:t>
        <a:bodyPr/>
        <a:lstStyle/>
        <a:p>
          <a:endParaRPr lang="nl-NL"/>
        </a:p>
      </dgm:t>
    </dgm:pt>
    <dgm:pt modelId="{F10407D6-E178-41E5-A784-D5581385D433}">
      <dgm:prSet phldrT="[Tekst]"/>
      <dgm:spPr>
        <a:solidFill>
          <a:srgbClr val="2787A0"/>
        </a:solidFill>
      </dgm:spPr>
      <dgm:t>
        <a:bodyPr/>
        <a:lstStyle/>
        <a:p>
          <a:r>
            <a:rPr lang="nl-NL" b="1" dirty="0" err="1" smtClean="0"/>
            <a:t>Extend</a:t>
          </a:r>
          <a:endParaRPr lang="nl-NL" b="1" dirty="0"/>
        </a:p>
      </dgm:t>
    </dgm:pt>
    <dgm:pt modelId="{74FB5E43-5C3F-4462-8783-66609E65562D}" type="parTrans" cxnId="{B2633C68-9FFE-4023-AD40-AA29B43A72E2}">
      <dgm:prSet/>
      <dgm:spPr/>
      <dgm:t>
        <a:bodyPr/>
        <a:lstStyle/>
        <a:p>
          <a:endParaRPr lang="nl-NL"/>
        </a:p>
      </dgm:t>
    </dgm:pt>
    <dgm:pt modelId="{09ED96B8-AD06-4D52-9BF7-CC0F782788B7}" type="sibTrans" cxnId="{B2633C68-9FFE-4023-AD40-AA29B43A72E2}">
      <dgm:prSet/>
      <dgm:spPr/>
      <dgm:t>
        <a:bodyPr/>
        <a:lstStyle/>
        <a:p>
          <a:endParaRPr lang="nl-NL"/>
        </a:p>
      </dgm:t>
    </dgm:pt>
    <dgm:pt modelId="{4C23098D-E6FA-41F7-B5B6-18334E609C43}">
      <dgm:prSet phldrT="[Tekst]"/>
      <dgm:spPr>
        <a:solidFill>
          <a:srgbClr val="769535"/>
        </a:solidFill>
      </dgm:spPr>
      <dgm:t>
        <a:bodyPr/>
        <a:lstStyle/>
        <a:p>
          <a:r>
            <a:rPr lang="nl-NL" b="1" dirty="0" err="1" smtClean="0"/>
            <a:t>Explore</a:t>
          </a:r>
          <a:endParaRPr lang="nl-NL" b="1" dirty="0"/>
        </a:p>
      </dgm:t>
    </dgm:pt>
    <dgm:pt modelId="{37A180CD-07D5-45C2-84BE-BFB359F1798F}" type="parTrans" cxnId="{94C17F9B-70F0-438F-98D6-899290448DC3}">
      <dgm:prSet/>
      <dgm:spPr/>
      <dgm:t>
        <a:bodyPr/>
        <a:lstStyle/>
        <a:p>
          <a:endParaRPr lang="nl-NL"/>
        </a:p>
      </dgm:t>
    </dgm:pt>
    <dgm:pt modelId="{65C1C9A0-22EA-4C7B-9213-3AABB631DBBE}" type="sibTrans" cxnId="{94C17F9B-70F0-438F-98D6-899290448DC3}">
      <dgm:prSet/>
      <dgm:spPr/>
      <dgm:t>
        <a:bodyPr/>
        <a:lstStyle/>
        <a:p>
          <a:endParaRPr lang="nl-NL"/>
        </a:p>
      </dgm:t>
    </dgm:pt>
    <dgm:pt modelId="{C8DAAB75-BF22-4E86-8268-F3AAB368ED5E}">
      <dgm:prSet phldrT="[Tekst]"/>
      <dgm:spPr>
        <a:solidFill>
          <a:srgbClr val="5D417E"/>
        </a:solidFill>
      </dgm:spPr>
      <dgm:t>
        <a:bodyPr/>
        <a:lstStyle/>
        <a:p>
          <a:r>
            <a:rPr lang="nl-NL" b="1" dirty="0" err="1" smtClean="0"/>
            <a:t>Explain</a:t>
          </a:r>
          <a:endParaRPr lang="nl-NL" b="1" dirty="0"/>
        </a:p>
      </dgm:t>
    </dgm:pt>
    <dgm:pt modelId="{D6F1A5EA-8F2F-4F5F-9519-28CEFC87B71F}" type="parTrans" cxnId="{CA02D4FD-4F71-4C53-83BD-629F6C44A63B}">
      <dgm:prSet/>
      <dgm:spPr/>
      <dgm:t>
        <a:bodyPr/>
        <a:lstStyle/>
        <a:p>
          <a:endParaRPr lang="nl-NL"/>
        </a:p>
      </dgm:t>
    </dgm:pt>
    <dgm:pt modelId="{75981E18-E3DD-4FFA-A713-C6FAA782BD3A}" type="sibTrans" cxnId="{CA02D4FD-4F71-4C53-83BD-629F6C44A63B}">
      <dgm:prSet/>
      <dgm:spPr/>
      <dgm:t>
        <a:bodyPr/>
        <a:lstStyle/>
        <a:p>
          <a:endParaRPr lang="nl-NL"/>
        </a:p>
      </dgm:t>
    </dgm:pt>
    <dgm:pt modelId="{F7E10295-A493-4FBA-B39E-D43B35220A9E}">
      <dgm:prSet phldrT="[Tekst]"/>
      <dgm:spPr>
        <a:solidFill>
          <a:srgbClr val="CB6C1D"/>
        </a:solidFill>
      </dgm:spPr>
      <dgm:t>
        <a:bodyPr/>
        <a:lstStyle/>
        <a:p>
          <a:r>
            <a:rPr lang="nl-NL" b="1" dirty="0" err="1" smtClean="0"/>
            <a:t>Evaluate</a:t>
          </a:r>
          <a:endParaRPr lang="nl-NL" b="1" dirty="0"/>
        </a:p>
      </dgm:t>
    </dgm:pt>
    <dgm:pt modelId="{6412DD82-D1E7-4EEA-91F0-6352E5351959}" type="parTrans" cxnId="{FDA899FA-3838-4F55-9716-F4F719D87DB1}">
      <dgm:prSet/>
      <dgm:spPr/>
      <dgm:t>
        <a:bodyPr/>
        <a:lstStyle/>
        <a:p>
          <a:endParaRPr lang="nl-NL"/>
        </a:p>
      </dgm:t>
    </dgm:pt>
    <dgm:pt modelId="{11EB4391-2848-43F8-B121-77888EBF38E1}" type="sibTrans" cxnId="{FDA899FA-3838-4F55-9716-F4F719D87DB1}">
      <dgm:prSet/>
      <dgm:spPr/>
      <dgm:t>
        <a:bodyPr/>
        <a:lstStyle/>
        <a:p>
          <a:endParaRPr lang="nl-NL"/>
        </a:p>
      </dgm:t>
    </dgm:pt>
    <dgm:pt modelId="{3B501379-C47D-41A0-AAF7-A9A00708CD7E}" type="pres">
      <dgm:prSet presAssocID="{C266CFB6-6F0A-4B4B-B7DF-3D195B77B75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6EC9CED0-078D-4682-89B8-332ED678775E}" type="pres">
      <dgm:prSet presAssocID="{A8C69B44-99AD-485B-86AC-6338AF0E9142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426C04AC-8714-4227-8401-D0DA5EA13A31}" type="pres">
      <dgm:prSet presAssocID="{A8C69B44-99AD-485B-86AC-6338AF0E9142}" presName="spNode" presStyleCnt="0"/>
      <dgm:spPr/>
    </dgm:pt>
    <dgm:pt modelId="{1916C5F9-D998-4ADB-BB2B-D02C42A36118}" type="pres">
      <dgm:prSet presAssocID="{AEB89CB7-F53D-44A0-966E-608DE65ECD7E}" presName="sibTrans" presStyleLbl="sibTrans1D1" presStyleIdx="0" presStyleCnt="5"/>
      <dgm:spPr/>
      <dgm:t>
        <a:bodyPr/>
        <a:lstStyle/>
        <a:p>
          <a:endParaRPr lang="nl-NL"/>
        </a:p>
      </dgm:t>
    </dgm:pt>
    <dgm:pt modelId="{E503601E-C774-43C9-94DB-AE1A24D84BD9}" type="pres">
      <dgm:prSet presAssocID="{4C23098D-E6FA-41F7-B5B6-18334E609C4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A30D2014-141F-43F3-B3C0-3E48ECAC97E5}" type="pres">
      <dgm:prSet presAssocID="{4C23098D-E6FA-41F7-B5B6-18334E609C43}" presName="spNode" presStyleCnt="0"/>
      <dgm:spPr/>
    </dgm:pt>
    <dgm:pt modelId="{07434577-5C49-451C-9CCB-9B20FFB44A05}" type="pres">
      <dgm:prSet presAssocID="{65C1C9A0-22EA-4C7B-9213-3AABB631DBBE}" presName="sibTrans" presStyleLbl="sibTrans1D1" presStyleIdx="1" presStyleCnt="5"/>
      <dgm:spPr/>
      <dgm:t>
        <a:bodyPr/>
        <a:lstStyle/>
        <a:p>
          <a:endParaRPr lang="nl-NL"/>
        </a:p>
      </dgm:t>
    </dgm:pt>
    <dgm:pt modelId="{4711CEAC-1AB5-495A-9E9F-601162A35214}" type="pres">
      <dgm:prSet presAssocID="{C8DAAB75-BF22-4E86-8268-F3AAB368ED5E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03D704ED-C262-4DEE-8886-D1FA487C634B}" type="pres">
      <dgm:prSet presAssocID="{C8DAAB75-BF22-4E86-8268-F3AAB368ED5E}" presName="spNode" presStyleCnt="0"/>
      <dgm:spPr/>
    </dgm:pt>
    <dgm:pt modelId="{F070E6A4-1E4C-4A77-8675-F7767BB485B0}" type="pres">
      <dgm:prSet presAssocID="{75981E18-E3DD-4FFA-A713-C6FAA782BD3A}" presName="sibTrans" presStyleLbl="sibTrans1D1" presStyleIdx="2" presStyleCnt="5"/>
      <dgm:spPr/>
      <dgm:t>
        <a:bodyPr/>
        <a:lstStyle/>
        <a:p>
          <a:endParaRPr lang="nl-NL"/>
        </a:p>
      </dgm:t>
    </dgm:pt>
    <dgm:pt modelId="{5B273641-B83B-4AB8-8C7C-41504D36B60B}" type="pres">
      <dgm:prSet presAssocID="{F10407D6-E178-41E5-A784-D5581385D433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5B499BDE-0E96-4D7A-A648-C5EB5AF5261C}" type="pres">
      <dgm:prSet presAssocID="{F10407D6-E178-41E5-A784-D5581385D433}" presName="spNode" presStyleCnt="0"/>
      <dgm:spPr/>
    </dgm:pt>
    <dgm:pt modelId="{3A7549BB-8601-44F5-AD27-DD99A0934F1E}" type="pres">
      <dgm:prSet presAssocID="{09ED96B8-AD06-4D52-9BF7-CC0F782788B7}" presName="sibTrans" presStyleLbl="sibTrans1D1" presStyleIdx="3" presStyleCnt="5"/>
      <dgm:spPr/>
      <dgm:t>
        <a:bodyPr/>
        <a:lstStyle/>
        <a:p>
          <a:endParaRPr lang="nl-NL"/>
        </a:p>
      </dgm:t>
    </dgm:pt>
    <dgm:pt modelId="{D8E90FE8-EE3F-4C6F-9C28-92769CBAFC5C}" type="pres">
      <dgm:prSet presAssocID="{F7E10295-A493-4FBA-B39E-D43B35220A9E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FF5E7CB8-DB09-473B-A5FA-CF7DCA1CE302}" type="pres">
      <dgm:prSet presAssocID="{F7E10295-A493-4FBA-B39E-D43B35220A9E}" presName="spNode" presStyleCnt="0"/>
      <dgm:spPr/>
    </dgm:pt>
    <dgm:pt modelId="{67403791-3557-4834-A047-6E4B7983DF40}" type="pres">
      <dgm:prSet presAssocID="{11EB4391-2848-43F8-B121-77888EBF38E1}" presName="sibTrans" presStyleLbl="sibTrans1D1" presStyleIdx="4" presStyleCnt="5"/>
      <dgm:spPr/>
      <dgm:t>
        <a:bodyPr/>
        <a:lstStyle/>
        <a:p>
          <a:endParaRPr lang="nl-NL"/>
        </a:p>
      </dgm:t>
    </dgm:pt>
  </dgm:ptLst>
  <dgm:cxnLst>
    <dgm:cxn modelId="{B692E47F-5FB0-4CB0-A4FB-57C8BB146543}" type="presOf" srcId="{75981E18-E3DD-4FFA-A713-C6FAA782BD3A}" destId="{F070E6A4-1E4C-4A77-8675-F7767BB485B0}" srcOrd="0" destOrd="0" presId="urn:microsoft.com/office/officeart/2005/8/layout/cycle5"/>
    <dgm:cxn modelId="{94C17F9B-70F0-438F-98D6-899290448DC3}" srcId="{C266CFB6-6F0A-4B4B-B7DF-3D195B77B759}" destId="{4C23098D-E6FA-41F7-B5B6-18334E609C43}" srcOrd="1" destOrd="0" parTransId="{37A180CD-07D5-45C2-84BE-BFB359F1798F}" sibTransId="{65C1C9A0-22EA-4C7B-9213-3AABB631DBBE}"/>
    <dgm:cxn modelId="{2885FD57-1CAA-4E09-BE38-27E8460D811D}" type="presOf" srcId="{C266CFB6-6F0A-4B4B-B7DF-3D195B77B759}" destId="{3B501379-C47D-41A0-AAF7-A9A00708CD7E}" srcOrd="0" destOrd="0" presId="urn:microsoft.com/office/officeart/2005/8/layout/cycle5"/>
    <dgm:cxn modelId="{0419663C-A4E0-4FB4-9463-7CBDB4AFEFB8}" type="presOf" srcId="{11EB4391-2848-43F8-B121-77888EBF38E1}" destId="{67403791-3557-4834-A047-6E4B7983DF40}" srcOrd="0" destOrd="0" presId="urn:microsoft.com/office/officeart/2005/8/layout/cycle5"/>
    <dgm:cxn modelId="{FDA899FA-3838-4F55-9716-F4F719D87DB1}" srcId="{C266CFB6-6F0A-4B4B-B7DF-3D195B77B759}" destId="{F7E10295-A493-4FBA-B39E-D43B35220A9E}" srcOrd="4" destOrd="0" parTransId="{6412DD82-D1E7-4EEA-91F0-6352E5351959}" sibTransId="{11EB4391-2848-43F8-B121-77888EBF38E1}"/>
    <dgm:cxn modelId="{2B13225B-F556-41A2-8CC8-BE0E795EC79F}" type="presOf" srcId="{C8DAAB75-BF22-4E86-8268-F3AAB368ED5E}" destId="{4711CEAC-1AB5-495A-9E9F-601162A35214}" srcOrd="0" destOrd="0" presId="urn:microsoft.com/office/officeart/2005/8/layout/cycle5"/>
    <dgm:cxn modelId="{95D182F8-67F4-4DAB-980D-B787B9DBFAD5}" srcId="{C266CFB6-6F0A-4B4B-B7DF-3D195B77B759}" destId="{A8C69B44-99AD-485B-86AC-6338AF0E9142}" srcOrd="0" destOrd="0" parTransId="{6891866E-2F27-4E48-90FB-94AF75A6B0E7}" sibTransId="{AEB89CB7-F53D-44A0-966E-608DE65ECD7E}"/>
    <dgm:cxn modelId="{12CDE10C-DF3D-4186-9B64-9403B1A6359D}" type="presOf" srcId="{F10407D6-E178-41E5-A784-D5581385D433}" destId="{5B273641-B83B-4AB8-8C7C-41504D36B60B}" srcOrd="0" destOrd="0" presId="urn:microsoft.com/office/officeart/2005/8/layout/cycle5"/>
    <dgm:cxn modelId="{CA02D4FD-4F71-4C53-83BD-629F6C44A63B}" srcId="{C266CFB6-6F0A-4B4B-B7DF-3D195B77B759}" destId="{C8DAAB75-BF22-4E86-8268-F3AAB368ED5E}" srcOrd="2" destOrd="0" parTransId="{D6F1A5EA-8F2F-4F5F-9519-28CEFC87B71F}" sibTransId="{75981E18-E3DD-4FFA-A713-C6FAA782BD3A}"/>
    <dgm:cxn modelId="{4D9BBA33-8D08-467A-B587-2D03166C1FA9}" type="presOf" srcId="{A8C69B44-99AD-485B-86AC-6338AF0E9142}" destId="{6EC9CED0-078D-4682-89B8-332ED678775E}" srcOrd="0" destOrd="0" presId="urn:microsoft.com/office/officeart/2005/8/layout/cycle5"/>
    <dgm:cxn modelId="{337E928A-6F5D-4B35-BE28-EFBBBE9A2D5E}" type="presOf" srcId="{4C23098D-E6FA-41F7-B5B6-18334E609C43}" destId="{E503601E-C774-43C9-94DB-AE1A24D84BD9}" srcOrd="0" destOrd="0" presId="urn:microsoft.com/office/officeart/2005/8/layout/cycle5"/>
    <dgm:cxn modelId="{057CE51E-0080-4EF8-B289-9213B452A70D}" type="presOf" srcId="{09ED96B8-AD06-4D52-9BF7-CC0F782788B7}" destId="{3A7549BB-8601-44F5-AD27-DD99A0934F1E}" srcOrd="0" destOrd="0" presId="urn:microsoft.com/office/officeart/2005/8/layout/cycle5"/>
    <dgm:cxn modelId="{35F4FB6C-CFA2-4F17-ACF2-0A7BEEA36DC5}" type="presOf" srcId="{65C1C9A0-22EA-4C7B-9213-3AABB631DBBE}" destId="{07434577-5C49-451C-9CCB-9B20FFB44A05}" srcOrd="0" destOrd="0" presId="urn:microsoft.com/office/officeart/2005/8/layout/cycle5"/>
    <dgm:cxn modelId="{B2633C68-9FFE-4023-AD40-AA29B43A72E2}" srcId="{C266CFB6-6F0A-4B4B-B7DF-3D195B77B759}" destId="{F10407D6-E178-41E5-A784-D5581385D433}" srcOrd="3" destOrd="0" parTransId="{74FB5E43-5C3F-4462-8783-66609E65562D}" sibTransId="{09ED96B8-AD06-4D52-9BF7-CC0F782788B7}"/>
    <dgm:cxn modelId="{BCFE2D3A-EA8D-438A-8365-780CED24ED7A}" type="presOf" srcId="{AEB89CB7-F53D-44A0-966E-608DE65ECD7E}" destId="{1916C5F9-D998-4ADB-BB2B-D02C42A36118}" srcOrd="0" destOrd="0" presId="urn:microsoft.com/office/officeart/2005/8/layout/cycle5"/>
    <dgm:cxn modelId="{E1FC58EB-C137-4EF3-B658-5C6D68EF96EA}" type="presOf" srcId="{F7E10295-A493-4FBA-B39E-D43B35220A9E}" destId="{D8E90FE8-EE3F-4C6F-9C28-92769CBAFC5C}" srcOrd="0" destOrd="0" presId="urn:microsoft.com/office/officeart/2005/8/layout/cycle5"/>
    <dgm:cxn modelId="{FCFDD9D4-5F22-4340-A586-A0101D7C47C9}" type="presParOf" srcId="{3B501379-C47D-41A0-AAF7-A9A00708CD7E}" destId="{6EC9CED0-078D-4682-89B8-332ED678775E}" srcOrd="0" destOrd="0" presId="urn:microsoft.com/office/officeart/2005/8/layout/cycle5"/>
    <dgm:cxn modelId="{42748A73-DB8E-4B90-8471-12D474368367}" type="presParOf" srcId="{3B501379-C47D-41A0-AAF7-A9A00708CD7E}" destId="{426C04AC-8714-4227-8401-D0DA5EA13A31}" srcOrd="1" destOrd="0" presId="urn:microsoft.com/office/officeart/2005/8/layout/cycle5"/>
    <dgm:cxn modelId="{432512BC-DBCB-44C5-9626-411EC19B2B77}" type="presParOf" srcId="{3B501379-C47D-41A0-AAF7-A9A00708CD7E}" destId="{1916C5F9-D998-4ADB-BB2B-D02C42A36118}" srcOrd="2" destOrd="0" presId="urn:microsoft.com/office/officeart/2005/8/layout/cycle5"/>
    <dgm:cxn modelId="{FD4E11FA-F390-4130-BD90-F009125EC411}" type="presParOf" srcId="{3B501379-C47D-41A0-AAF7-A9A00708CD7E}" destId="{E503601E-C774-43C9-94DB-AE1A24D84BD9}" srcOrd="3" destOrd="0" presId="urn:microsoft.com/office/officeart/2005/8/layout/cycle5"/>
    <dgm:cxn modelId="{4F53B0A5-11F3-4CFF-B8BB-8F644E358A9D}" type="presParOf" srcId="{3B501379-C47D-41A0-AAF7-A9A00708CD7E}" destId="{A30D2014-141F-43F3-B3C0-3E48ECAC97E5}" srcOrd="4" destOrd="0" presId="urn:microsoft.com/office/officeart/2005/8/layout/cycle5"/>
    <dgm:cxn modelId="{A0E41DE0-2165-4DDE-9917-2D5A3E935113}" type="presParOf" srcId="{3B501379-C47D-41A0-AAF7-A9A00708CD7E}" destId="{07434577-5C49-451C-9CCB-9B20FFB44A05}" srcOrd="5" destOrd="0" presId="urn:microsoft.com/office/officeart/2005/8/layout/cycle5"/>
    <dgm:cxn modelId="{E5F82A36-1EDD-49BF-82EA-DC1F8460BF7A}" type="presParOf" srcId="{3B501379-C47D-41A0-AAF7-A9A00708CD7E}" destId="{4711CEAC-1AB5-495A-9E9F-601162A35214}" srcOrd="6" destOrd="0" presId="urn:microsoft.com/office/officeart/2005/8/layout/cycle5"/>
    <dgm:cxn modelId="{444E021B-30A5-470B-A277-A630E5001D88}" type="presParOf" srcId="{3B501379-C47D-41A0-AAF7-A9A00708CD7E}" destId="{03D704ED-C262-4DEE-8886-D1FA487C634B}" srcOrd="7" destOrd="0" presId="urn:microsoft.com/office/officeart/2005/8/layout/cycle5"/>
    <dgm:cxn modelId="{22EFDB3B-EA83-4CBC-9B13-C7A90AECEED6}" type="presParOf" srcId="{3B501379-C47D-41A0-AAF7-A9A00708CD7E}" destId="{F070E6A4-1E4C-4A77-8675-F7767BB485B0}" srcOrd="8" destOrd="0" presId="urn:microsoft.com/office/officeart/2005/8/layout/cycle5"/>
    <dgm:cxn modelId="{A028AAC1-B90B-42D1-853E-75D951669E75}" type="presParOf" srcId="{3B501379-C47D-41A0-AAF7-A9A00708CD7E}" destId="{5B273641-B83B-4AB8-8C7C-41504D36B60B}" srcOrd="9" destOrd="0" presId="urn:microsoft.com/office/officeart/2005/8/layout/cycle5"/>
    <dgm:cxn modelId="{DE307BA4-BBC8-4839-8D49-145FF96E51AB}" type="presParOf" srcId="{3B501379-C47D-41A0-AAF7-A9A00708CD7E}" destId="{5B499BDE-0E96-4D7A-A648-C5EB5AF5261C}" srcOrd="10" destOrd="0" presId="urn:microsoft.com/office/officeart/2005/8/layout/cycle5"/>
    <dgm:cxn modelId="{33937DB0-EBBD-4505-B7AB-B5EE23A36D0E}" type="presParOf" srcId="{3B501379-C47D-41A0-AAF7-A9A00708CD7E}" destId="{3A7549BB-8601-44F5-AD27-DD99A0934F1E}" srcOrd="11" destOrd="0" presId="urn:microsoft.com/office/officeart/2005/8/layout/cycle5"/>
    <dgm:cxn modelId="{0C29B760-3418-4893-90D2-920BD3E5EBBB}" type="presParOf" srcId="{3B501379-C47D-41A0-AAF7-A9A00708CD7E}" destId="{D8E90FE8-EE3F-4C6F-9C28-92769CBAFC5C}" srcOrd="12" destOrd="0" presId="urn:microsoft.com/office/officeart/2005/8/layout/cycle5"/>
    <dgm:cxn modelId="{F690ADE2-4239-411A-B73E-CBE7DC321589}" type="presParOf" srcId="{3B501379-C47D-41A0-AAF7-A9A00708CD7E}" destId="{FF5E7CB8-DB09-473B-A5FA-CF7DCA1CE302}" srcOrd="13" destOrd="0" presId="urn:microsoft.com/office/officeart/2005/8/layout/cycle5"/>
    <dgm:cxn modelId="{3C902170-995C-43D4-9778-56247A30673C}" type="presParOf" srcId="{3B501379-C47D-41A0-AAF7-A9A00708CD7E}" destId="{67403791-3557-4834-A047-6E4B7983DF40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266CFB6-6F0A-4B4B-B7DF-3D195B77B759}" type="doc">
      <dgm:prSet loTypeId="urn:microsoft.com/office/officeart/2005/8/layout/cycle5" loCatId="cycle" qsTypeId="urn:microsoft.com/office/officeart/2005/8/quickstyle/3d9" qsCatId="3D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A8C69B44-99AD-485B-86AC-6338AF0E9142}">
      <dgm:prSet phldrT="[Tekst]"/>
      <dgm:spPr>
        <a:solidFill>
          <a:srgbClr val="9B2D2A"/>
        </a:solidFill>
      </dgm:spPr>
      <dgm:t>
        <a:bodyPr/>
        <a:lstStyle/>
        <a:p>
          <a:r>
            <a:rPr lang="nl-NL" b="1" dirty="0" err="1" smtClean="0"/>
            <a:t>Engage</a:t>
          </a:r>
          <a:endParaRPr lang="nl-NL" b="1" dirty="0"/>
        </a:p>
      </dgm:t>
    </dgm:pt>
    <dgm:pt modelId="{6891866E-2F27-4E48-90FB-94AF75A6B0E7}" type="parTrans" cxnId="{95D182F8-67F4-4DAB-980D-B787B9DBFAD5}">
      <dgm:prSet/>
      <dgm:spPr/>
      <dgm:t>
        <a:bodyPr/>
        <a:lstStyle/>
        <a:p>
          <a:endParaRPr lang="nl-NL"/>
        </a:p>
      </dgm:t>
    </dgm:pt>
    <dgm:pt modelId="{AEB89CB7-F53D-44A0-966E-608DE65ECD7E}" type="sibTrans" cxnId="{95D182F8-67F4-4DAB-980D-B787B9DBFAD5}">
      <dgm:prSet/>
      <dgm:spPr/>
      <dgm:t>
        <a:bodyPr/>
        <a:lstStyle/>
        <a:p>
          <a:endParaRPr lang="nl-NL"/>
        </a:p>
      </dgm:t>
    </dgm:pt>
    <dgm:pt modelId="{F10407D6-E178-41E5-A784-D5581385D433}">
      <dgm:prSet phldrT="[Tekst]"/>
      <dgm:spPr>
        <a:solidFill>
          <a:srgbClr val="2787A0"/>
        </a:solidFill>
      </dgm:spPr>
      <dgm:t>
        <a:bodyPr/>
        <a:lstStyle/>
        <a:p>
          <a:r>
            <a:rPr lang="nl-NL" b="1" dirty="0" err="1" smtClean="0"/>
            <a:t>Extend</a:t>
          </a:r>
          <a:endParaRPr lang="nl-NL" b="1" dirty="0"/>
        </a:p>
      </dgm:t>
    </dgm:pt>
    <dgm:pt modelId="{74FB5E43-5C3F-4462-8783-66609E65562D}" type="parTrans" cxnId="{B2633C68-9FFE-4023-AD40-AA29B43A72E2}">
      <dgm:prSet/>
      <dgm:spPr/>
      <dgm:t>
        <a:bodyPr/>
        <a:lstStyle/>
        <a:p>
          <a:endParaRPr lang="nl-NL"/>
        </a:p>
      </dgm:t>
    </dgm:pt>
    <dgm:pt modelId="{09ED96B8-AD06-4D52-9BF7-CC0F782788B7}" type="sibTrans" cxnId="{B2633C68-9FFE-4023-AD40-AA29B43A72E2}">
      <dgm:prSet/>
      <dgm:spPr/>
      <dgm:t>
        <a:bodyPr/>
        <a:lstStyle/>
        <a:p>
          <a:endParaRPr lang="nl-NL"/>
        </a:p>
      </dgm:t>
    </dgm:pt>
    <dgm:pt modelId="{4C23098D-E6FA-41F7-B5B6-18334E609C43}">
      <dgm:prSet phldrT="[Tekst]"/>
      <dgm:spPr>
        <a:solidFill>
          <a:srgbClr val="769535"/>
        </a:solidFill>
      </dgm:spPr>
      <dgm:t>
        <a:bodyPr/>
        <a:lstStyle/>
        <a:p>
          <a:r>
            <a:rPr lang="nl-NL" b="1" dirty="0" err="1" smtClean="0"/>
            <a:t>Explore</a:t>
          </a:r>
          <a:endParaRPr lang="nl-NL" b="1" dirty="0"/>
        </a:p>
      </dgm:t>
    </dgm:pt>
    <dgm:pt modelId="{37A180CD-07D5-45C2-84BE-BFB359F1798F}" type="parTrans" cxnId="{94C17F9B-70F0-438F-98D6-899290448DC3}">
      <dgm:prSet/>
      <dgm:spPr/>
      <dgm:t>
        <a:bodyPr/>
        <a:lstStyle/>
        <a:p>
          <a:endParaRPr lang="nl-NL"/>
        </a:p>
      </dgm:t>
    </dgm:pt>
    <dgm:pt modelId="{65C1C9A0-22EA-4C7B-9213-3AABB631DBBE}" type="sibTrans" cxnId="{94C17F9B-70F0-438F-98D6-899290448DC3}">
      <dgm:prSet/>
      <dgm:spPr/>
      <dgm:t>
        <a:bodyPr/>
        <a:lstStyle/>
        <a:p>
          <a:endParaRPr lang="nl-NL"/>
        </a:p>
      </dgm:t>
    </dgm:pt>
    <dgm:pt modelId="{C8DAAB75-BF22-4E86-8268-F3AAB368ED5E}">
      <dgm:prSet phldrT="[Tekst]"/>
      <dgm:spPr>
        <a:solidFill>
          <a:srgbClr val="5D417E"/>
        </a:solidFill>
      </dgm:spPr>
      <dgm:t>
        <a:bodyPr/>
        <a:lstStyle/>
        <a:p>
          <a:r>
            <a:rPr lang="nl-NL" b="1" dirty="0" err="1" smtClean="0"/>
            <a:t>Explain</a:t>
          </a:r>
          <a:endParaRPr lang="nl-NL" b="1" dirty="0"/>
        </a:p>
      </dgm:t>
    </dgm:pt>
    <dgm:pt modelId="{D6F1A5EA-8F2F-4F5F-9519-28CEFC87B71F}" type="parTrans" cxnId="{CA02D4FD-4F71-4C53-83BD-629F6C44A63B}">
      <dgm:prSet/>
      <dgm:spPr/>
      <dgm:t>
        <a:bodyPr/>
        <a:lstStyle/>
        <a:p>
          <a:endParaRPr lang="nl-NL"/>
        </a:p>
      </dgm:t>
    </dgm:pt>
    <dgm:pt modelId="{75981E18-E3DD-4FFA-A713-C6FAA782BD3A}" type="sibTrans" cxnId="{CA02D4FD-4F71-4C53-83BD-629F6C44A63B}">
      <dgm:prSet/>
      <dgm:spPr/>
      <dgm:t>
        <a:bodyPr/>
        <a:lstStyle/>
        <a:p>
          <a:endParaRPr lang="nl-NL"/>
        </a:p>
      </dgm:t>
    </dgm:pt>
    <dgm:pt modelId="{F7E10295-A493-4FBA-B39E-D43B35220A9E}">
      <dgm:prSet phldrT="[Tekst]"/>
      <dgm:spPr>
        <a:solidFill>
          <a:srgbClr val="CB6C1D"/>
        </a:solidFill>
      </dgm:spPr>
      <dgm:t>
        <a:bodyPr/>
        <a:lstStyle/>
        <a:p>
          <a:r>
            <a:rPr lang="nl-NL" b="1" dirty="0" err="1" smtClean="0"/>
            <a:t>Evaluate</a:t>
          </a:r>
          <a:endParaRPr lang="nl-NL" b="1" dirty="0"/>
        </a:p>
      </dgm:t>
    </dgm:pt>
    <dgm:pt modelId="{6412DD82-D1E7-4EEA-91F0-6352E5351959}" type="parTrans" cxnId="{FDA899FA-3838-4F55-9716-F4F719D87DB1}">
      <dgm:prSet/>
      <dgm:spPr/>
      <dgm:t>
        <a:bodyPr/>
        <a:lstStyle/>
        <a:p>
          <a:endParaRPr lang="nl-NL"/>
        </a:p>
      </dgm:t>
    </dgm:pt>
    <dgm:pt modelId="{11EB4391-2848-43F8-B121-77888EBF38E1}" type="sibTrans" cxnId="{FDA899FA-3838-4F55-9716-F4F719D87DB1}">
      <dgm:prSet/>
      <dgm:spPr/>
      <dgm:t>
        <a:bodyPr/>
        <a:lstStyle/>
        <a:p>
          <a:endParaRPr lang="nl-NL"/>
        </a:p>
      </dgm:t>
    </dgm:pt>
    <dgm:pt modelId="{3B501379-C47D-41A0-AAF7-A9A00708CD7E}" type="pres">
      <dgm:prSet presAssocID="{C266CFB6-6F0A-4B4B-B7DF-3D195B77B75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6EC9CED0-078D-4682-89B8-332ED678775E}" type="pres">
      <dgm:prSet presAssocID="{A8C69B44-99AD-485B-86AC-6338AF0E9142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426C04AC-8714-4227-8401-D0DA5EA13A31}" type="pres">
      <dgm:prSet presAssocID="{A8C69B44-99AD-485B-86AC-6338AF0E9142}" presName="spNode" presStyleCnt="0"/>
      <dgm:spPr/>
    </dgm:pt>
    <dgm:pt modelId="{1916C5F9-D998-4ADB-BB2B-D02C42A36118}" type="pres">
      <dgm:prSet presAssocID="{AEB89CB7-F53D-44A0-966E-608DE65ECD7E}" presName="sibTrans" presStyleLbl="sibTrans1D1" presStyleIdx="0" presStyleCnt="5"/>
      <dgm:spPr/>
      <dgm:t>
        <a:bodyPr/>
        <a:lstStyle/>
        <a:p>
          <a:endParaRPr lang="nl-NL"/>
        </a:p>
      </dgm:t>
    </dgm:pt>
    <dgm:pt modelId="{E503601E-C774-43C9-94DB-AE1A24D84BD9}" type="pres">
      <dgm:prSet presAssocID="{4C23098D-E6FA-41F7-B5B6-18334E609C4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A30D2014-141F-43F3-B3C0-3E48ECAC97E5}" type="pres">
      <dgm:prSet presAssocID="{4C23098D-E6FA-41F7-B5B6-18334E609C43}" presName="spNode" presStyleCnt="0"/>
      <dgm:spPr/>
    </dgm:pt>
    <dgm:pt modelId="{07434577-5C49-451C-9CCB-9B20FFB44A05}" type="pres">
      <dgm:prSet presAssocID="{65C1C9A0-22EA-4C7B-9213-3AABB631DBBE}" presName="sibTrans" presStyleLbl="sibTrans1D1" presStyleIdx="1" presStyleCnt="5"/>
      <dgm:spPr/>
      <dgm:t>
        <a:bodyPr/>
        <a:lstStyle/>
        <a:p>
          <a:endParaRPr lang="nl-NL"/>
        </a:p>
      </dgm:t>
    </dgm:pt>
    <dgm:pt modelId="{4711CEAC-1AB5-495A-9E9F-601162A35214}" type="pres">
      <dgm:prSet presAssocID="{C8DAAB75-BF22-4E86-8268-F3AAB368ED5E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03D704ED-C262-4DEE-8886-D1FA487C634B}" type="pres">
      <dgm:prSet presAssocID="{C8DAAB75-BF22-4E86-8268-F3AAB368ED5E}" presName="spNode" presStyleCnt="0"/>
      <dgm:spPr/>
    </dgm:pt>
    <dgm:pt modelId="{F070E6A4-1E4C-4A77-8675-F7767BB485B0}" type="pres">
      <dgm:prSet presAssocID="{75981E18-E3DD-4FFA-A713-C6FAA782BD3A}" presName="sibTrans" presStyleLbl="sibTrans1D1" presStyleIdx="2" presStyleCnt="5"/>
      <dgm:spPr/>
      <dgm:t>
        <a:bodyPr/>
        <a:lstStyle/>
        <a:p>
          <a:endParaRPr lang="nl-NL"/>
        </a:p>
      </dgm:t>
    </dgm:pt>
    <dgm:pt modelId="{5B273641-B83B-4AB8-8C7C-41504D36B60B}" type="pres">
      <dgm:prSet presAssocID="{F10407D6-E178-41E5-A784-D5581385D433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5B499BDE-0E96-4D7A-A648-C5EB5AF5261C}" type="pres">
      <dgm:prSet presAssocID="{F10407D6-E178-41E5-A784-D5581385D433}" presName="spNode" presStyleCnt="0"/>
      <dgm:spPr/>
    </dgm:pt>
    <dgm:pt modelId="{3A7549BB-8601-44F5-AD27-DD99A0934F1E}" type="pres">
      <dgm:prSet presAssocID="{09ED96B8-AD06-4D52-9BF7-CC0F782788B7}" presName="sibTrans" presStyleLbl="sibTrans1D1" presStyleIdx="3" presStyleCnt="5"/>
      <dgm:spPr/>
      <dgm:t>
        <a:bodyPr/>
        <a:lstStyle/>
        <a:p>
          <a:endParaRPr lang="nl-NL"/>
        </a:p>
      </dgm:t>
    </dgm:pt>
    <dgm:pt modelId="{D8E90FE8-EE3F-4C6F-9C28-92769CBAFC5C}" type="pres">
      <dgm:prSet presAssocID="{F7E10295-A493-4FBA-B39E-D43B35220A9E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FF5E7CB8-DB09-473B-A5FA-CF7DCA1CE302}" type="pres">
      <dgm:prSet presAssocID="{F7E10295-A493-4FBA-B39E-D43B35220A9E}" presName="spNode" presStyleCnt="0"/>
      <dgm:spPr/>
    </dgm:pt>
    <dgm:pt modelId="{67403791-3557-4834-A047-6E4B7983DF40}" type="pres">
      <dgm:prSet presAssocID="{11EB4391-2848-43F8-B121-77888EBF38E1}" presName="sibTrans" presStyleLbl="sibTrans1D1" presStyleIdx="4" presStyleCnt="5"/>
      <dgm:spPr/>
      <dgm:t>
        <a:bodyPr/>
        <a:lstStyle/>
        <a:p>
          <a:endParaRPr lang="nl-NL"/>
        </a:p>
      </dgm:t>
    </dgm:pt>
  </dgm:ptLst>
  <dgm:cxnLst>
    <dgm:cxn modelId="{94C17F9B-70F0-438F-98D6-899290448DC3}" srcId="{C266CFB6-6F0A-4B4B-B7DF-3D195B77B759}" destId="{4C23098D-E6FA-41F7-B5B6-18334E609C43}" srcOrd="1" destOrd="0" parTransId="{37A180CD-07D5-45C2-84BE-BFB359F1798F}" sibTransId="{65C1C9A0-22EA-4C7B-9213-3AABB631DBBE}"/>
    <dgm:cxn modelId="{11D7AF93-074D-4467-BFF9-DFE2039F9AC0}" type="presOf" srcId="{A8C69B44-99AD-485B-86AC-6338AF0E9142}" destId="{6EC9CED0-078D-4682-89B8-332ED678775E}" srcOrd="0" destOrd="0" presId="urn:microsoft.com/office/officeart/2005/8/layout/cycle5"/>
    <dgm:cxn modelId="{324E716A-27F1-45EB-9B02-E517438302AA}" type="presOf" srcId="{F7E10295-A493-4FBA-B39E-D43B35220A9E}" destId="{D8E90FE8-EE3F-4C6F-9C28-92769CBAFC5C}" srcOrd="0" destOrd="0" presId="urn:microsoft.com/office/officeart/2005/8/layout/cycle5"/>
    <dgm:cxn modelId="{46B080A5-B3BE-4A01-BF64-80A44CEF5147}" type="presOf" srcId="{AEB89CB7-F53D-44A0-966E-608DE65ECD7E}" destId="{1916C5F9-D998-4ADB-BB2B-D02C42A36118}" srcOrd="0" destOrd="0" presId="urn:microsoft.com/office/officeart/2005/8/layout/cycle5"/>
    <dgm:cxn modelId="{FDA899FA-3838-4F55-9716-F4F719D87DB1}" srcId="{C266CFB6-6F0A-4B4B-B7DF-3D195B77B759}" destId="{F7E10295-A493-4FBA-B39E-D43B35220A9E}" srcOrd="4" destOrd="0" parTransId="{6412DD82-D1E7-4EEA-91F0-6352E5351959}" sibTransId="{11EB4391-2848-43F8-B121-77888EBF38E1}"/>
    <dgm:cxn modelId="{B418A535-1695-42B3-A963-7654BA721695}" type="presOf" srcId="{F10407D6-E178-41E5-A784-D5581385D433}" destId="{5B273641-B83B-4AB8-8C7C-41504D36B60B}" srcOrd="0" destOrd="0" presId="urn:microsoft.com/office/officeart/2005/8/layout/cycle5"/>
    <dgm:cxn modelId="{6900DB87-153B-4106-A97C-555C1A79124F}" type="presOf" srcId="{65C1C9A0-22EA-4C7B-9213-3AABB631DBBE}" destId="{07434577-5C49-451C-9CCB-9B20FFB44A05}" srcOrd="0" destOrd="0" presId="urn:microsoft.com/office/officeart/2005/8/layout/cycle5"/>
    <dgm:cxn modelId="{95D182F8-67F4-4DAB-980D-B787B9DBFAD5}" srcId="{C266CFB6-6F0A-4B4B-B7DF-3D195B77B759}" destId="{A8C69B44-99AD-485B-86AC-6338AF0E9142}" srcOrd="0" destOrd="0" parTransId="{6891866E-2F27-4E48-90FB-94AF75A6B0E7}" sibTransId="{AEB89CB7-F53D-44A0-966E-608DE65ECD7E}"/>
    <dgm:cxn modelId="{BC78A52C-26C6-4B3E-BAF3-8BCFF606237D}" type="presOf" srcId="{C266CFB6-6F0A-4B4B-B7DF-3D195B77B759}" destId="{3B501379-C47D-41A0-AAF7-A9A00708CD7E}" srcOrd="0" destOrd="0" presId="urn:microsoft.com/office/officeart/2005/8/layout/cycle5"/>
    <dgm:cxn modelId="{6B1C027E-351D-4777-B9B6-ABCC667684B1}" type="presOf" srcId="{C8DAAB75-BF22-4E86-8268-F3AAB368ED5E}" destId="{4711CEAC-1AB5-495A-9E9F-601162A35214}" srcOrd="0" destOrd="0" presId="urn:microsoft.com/office/officeart/2005/8/layout/cycle5"/>
    <dgm:cxn modelId="{050C89F8-ECBD-4560-A901-485CF991BE29}" type="presOf" srcId="{09ED96B8-AD06-4D52-9BF7-CC0F782788B7}" destId="{3A7549BB-8601-44F5-AD27-DD99A0934F1E}" srcOrd="0" destOrd="0" presId="urn:microsoft.com/office/officeart/2005/8/layout/cycle5"/>
    <dgm:cxn modelId="{CA02D4FD-4F71-4C53-83BD-629F6C44A63B}" srcId="{C266CFB6-6F0A-4B4B-B7DF-3D195B77B759}" destId="{C8DAAB75-BF22-4E86-8268-F3AAB368ED5E}" srcOrd="2" destOrd="0" parTransId="{D6F1A5EA-8F2F-4F5F-9519-28CEFC87B71F}" sibTransId="{75981E18-E3DD-4FFA-A713-C6FAA782BD3A}"/>
    <dgm:cxn modelId="{B2633C68-9FFE-4023-AD40-AA29B43A72E2}" srcId="{C266CFB6-6F0A-4B4B-B7DF-3D195B77B759}" destId="{F10407D6-E178-41E5-A784-D5581385D433}" srcOrd="3" destOrd="0" parTransId="{74FB5E43-5C3F-4462-8783-66609E65562D}" sibTransId="{09ED96B8-AD06-4D52-9BF7-CC0F782788B7}"/>
    <dgm:cxn modelId="{4E8AD698-35CA-49E2-81D9-F3042799D712}" type="presOf" srcId="{4C23098D-E6FA-41F7-B5B6-18334E609C43}" destId="{E503601E-C774-43C9-94DB-AE1A24D84BD9}" srcOrd="0" destOrd="0" presId="urn:microsoft.com/office/officeart/2005/8/layout/cycle5"/>
    <dgm:cxn modelId="{EDF8E5C5-2408-4737-B9A1-367AE28FA248}" type="presOf" srcId="{11EB4391-2848-43F8-B121-77888EBF38E1}" destId="{67403791-3557-4834-A047-6E4B7983DF40}" srcOrd="0" destOrd="0" presId="urn:microsoft.com/office/officeart/2005/8/layout/cycle5"/>
    <dgm:cxn modelId="{AA0095C0-A9D0-4800-82AB-767F9F03D4F1}" type="presOf" srcId="{75981E18-E3DD-4FFA-A713-C6FAA782BD3A}" destId="{F070E6A4-1E4C-4A77-8675-F7767BB485B0}" srcOrd="0" destOrd="0" presId="urn:microsoft.com/office/officeart/2005/8/layout/cycle5"/>
    <dgm:cxn modelId="{3C2FC24F-7873-429E-A4C5-C9D8D8DB903F}" type="presParOf" srcId="{3B501379-C47D-41A0-AAF7-A9A00708CD7E}" destId="{6EC9CED0-078D-4682-89B8-332ED678775E}" srcOrd="0" destOrd="0" presId="urn:microsoft.com/office/officeart/2005/8/layout/cycle5"/>
    <dgm:cxn modelId="{869F29FA-DE7F-4088-874E-953FF4A97ED7}" type="presParOf" srcId="{3B501379-C47D-41A0-AAF7-A9A00708CD7E}" destId="{426C04AC-8714-4227-8401-D0DA5EA13A31}" srcOrd="1" destOrd="0" presId="urn:microsoft.com/office/officeart/2005/8/layout/cycle5"/>
    <dgm:cxn modelId="{234D34D2-3A65-4B2A-8BEC-CD29C04B8BE6}" type="presParOf" srcId="{3B501379-C47D-41A0-AAF7-A9A00708CD7E}" destId="{1916C5F9-D998-4ADB-BB2B-D02C42A36118}" srcOrd="2" destOrd="0" presId="urn:microsoft.com/office/officeart/2005/8/layout/cycle5"/>
    <dgm:cxn modelId="{74099259-53F3-4605-BEC2-C9D79B4B0D95}" type="presParOf" srcId="{3B501379-C47D-41A0-AAF7-A9A00708CD7E}" destId="{E503601E-C774-43C9-94DB-AE1A24D84BD9}" srcOrd="3" destOrd="0" presId="urn:microsoft.com/office/officeart/2005/8/layout/cycle5"/>
    <dgm:cxn modelId="{5BE6FDA9-27A7-4D64-BB7D-21FFC6B0F54A}" type="presParOf" srcId="{3B501379-C47D-41A0-AAF7-A9A00708CD7E}" destId="{A30D2014-141F-43F3-B3C0-3E48ECAC97E5}" srcOrd="4" destOrd="0" presId="urn:microsoft.com/office/officeart/2005/8/layout/cycle5"/>
    <dgm:cxn modelId="{835DE368-91B9-41A9-B1E5-29FBCF5F5049}" type="presParOf" srcId="{3B501379-C47D-41A0-AAF7-A9A00708CD7E}" destId="{07434577-5C49-451C-9CCB-9B20FFB44A05}" srcOrd="5" destOrd="0" presId="urn:microsoft.com/office/officeart/2005/8/layout/cycle5"/>
    <dgm:cxn modelId="{9C924608-FCB9-4E38-94EF-B216036CD895}" type="presParOf" srcId="{3B501379-C47D-41A0-AAF7-A9A00708CD7E}" destId="{4711CEAC-1AB5-495A-9E9F-601162A35214}" srcOrd="6" destOrd="0" presId="urn:microsoft.com/office/officeart/2005/8/layout/cycle5"/>
    <dgm:cxn modelId="{C0D3CB6E-24DD-4FCF-9A28-EC40B28737E9}" type="presParOf" srcId="{3B501379-C47D-41A0-AAF7-A9A00708CD7E}" destId="{03D704ED-C262-4DEE-8886-D1FA487C634B}" srcOrd="7" destOrd="0" presId="urn:microsoft.com/office/officeart/2005/8/layout/cycle5"/>
    <dgm:cxn modelId="{95FD18B4-7792-46D6-96E2-1369F91E1DEA}" type="presParOf" srcId="{3B501379-C47D-41A0-AAF7-A9A00708CD7E}" destId="{F070E6A4-1E4C-4A77-8675-F7767BB485B0}" srcOrd="8" destOrd="0" presId="urn:microsoft.com/office/officeart/2005/8/layout/cycle5"/>
    <dgm:cxn modelId="{2DA3325E-943A-4416-AE20-CD948A007A52}" type="presParOf" srcId="{3B501379-C47D-41A0-AAF7-A9A00708CD7E}" destId="{5B273641-B83B-4AB8-8C7C-41504D36B60B}" srcOrd="9" destOrd="0" presId="urn:microsoft.com/office/officeart/2005/8/layout/cycle5"/>
    <dgm:cxn modelId="{554100BB-FC02-4B40-BF4E-DF5EAC875544}" type="presParOf" srcId="{3B501379-C47D-41A0-AAF7-A9A00708CD7E}" destId="{5B499BDE-0E96-4D7A-A648-C5EB5AF5261C}" srcOrd="10" destOrd="0" presId="urn:microsoft.com/office/officeart/2005/8/layout/cycle5"/>
    <dgm:cxn modelId="{F3E14C21-DAFE-4C84-A5BC-255EEBF06F95}" type="presParOf" srcId="{3B501379-C47D-41A0-AAF7-A9A00708CD7E}" destId="{3A7549BB-8601-44F5-AD27-DD99A0934F1E}" srcOrd="11" destOrd="0" presId="urn:microsoft.com/office/officeart/2005/8/layout/cycle5"/>
    <dgm:cxn modelId="{1F99F6AF-45DC-4A87-8A59-48A1B0AB7825}" type="presParOf" srcId="{3B501379-C47D-41A0-AAF7-A9A00708CD7E}" destId="{D8E90FE8-EE3F-4C6F-9C28-92769CBAFC5C}" srcOrd="12" destOrd="0" presId="urn:microsoft.com/office/officeart/2005/8/layout/cycle5"/>
    <dgm:cxn modelId="{E653A4BF-6706-4E44-A336-F92D3DD0B3FB}" type="presParOf" srcId="{3B501379-C47D-41A0-AAF7-A9A00708CD7E}" destId="{FF5E7CB8-DB09-473B-A5FA-CF7DCA1CE302}" srcOrd="13" destOrd="0" presId="urn:microsoft.com/office/officeart/2005/8/layout/cycle5"/>
    <dgm:cxn modelId="{FDB1740E-2889-4BD9-AB5E-94E5A1BB7A84}" type="presParOf" srcId="{3B501379-C47D-41A0-AAF7-A9A00708CD7E}" destId="{67403791-3557-4834-A047-6E4B7983DF40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266CFB6-6F0A-4B4B-B7DF-3D195B77B759}" type="doc">
      <dgm:prSet loTypeId="urn:microsoft.com/office/officeart/2005/8/layout/cycle5" loCatId="cycle" qsTypeId="urn:microsoft.com/office/officeart/2005/8/quickstyle/3d9" qsCatId="3D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A8C69B44-99AD-485B-86AC-6338AF0E9142}">
      <dgm:prSet phldrT="[Tekst]"/>
      <dgm:spPr>
        <a:solidFill>
          <a:srgbClr val="9B2D2A"/>
        </a:solidFill>
      </dgm:spPr>
      <dgm:t>
        <a:bodyPr/>
        <a:lstStyle/>
        <a:p>
          <a:r>
            <a:rPr lang="nl-NL" b="1" dirty="0" err="1" smtClean="0"/>
            <a:t>Engage</a:t>
          </a:r>
          <a:endParaRPr lang="nl-NL" b="1" dirty="0"/>
        </a:p>
      </dgm:t>
    </dgm:pt>
    <dgm:pt modelId="{6891866E-2F27-4E48-90FB-94AF75A6B0E7}" type="parTrans" cxnId="{95D182F8-67F4-4DAB-980D-B787B9DBFAD5}">
      <dgm:prSet/>
      <dgm:spPr/>
      <dgm:t>
        <a:bodyPr/>
        <a:lstStyle/>
        <a:p>
          <a:endParaRPr lang="nl-NL"/>
        </a:p>
      </dgm:t>
    </dgm:pt>
    <dgm:pt modelId="{AEB89CB7-F53D-44A0-966E-608DE65ECD7E}" type="sibTrans" cxnId="{95D182F8-67F4-4DAB-980D-B787B9DBFAD5}">
      <dgm:prSet/>
      <dgm:spPr/>
      <dgm:t>
        <a:bodyPr/>
        <a:lstStyle/>
        <a:p>
          <a:endParaRPr lang="nl-NL"/>
        </a:p>
      </dgm:t>
    </dgm:pt>
    <dgm:pt modelId="{F10407D6-E178-41E5-A784-D5581385D433}">
      <dgm:prSet phldrT="[Tekst]"/>
      <dgm:spPr>
        <a:solidFill>
          <a:srgbClr val="2787A0"/>
        </a:solidFill>
      </dgm:spPr>
      <dgm:t>
        <a:bodyPr/>
        <a:lstStyle/>
        <a:p>
          <a:r>
            <a:rPr lang="nl-NL" b="1" dirty="0" err="1" smtClean="0"/>
            <a:t>Extend</a:t>
          </a:r>
          <a:endParaRPr lang="nl-NL" b="1" dirty="0"/>
        </a:p>
      </dgm:t>
    </dgm:pt>
    <dgm:pt modelId="{74FB5E43-5C3F-4462-8783-66609E65562D}" type="parTrans" cxnId="{B2633C68-9FFE-4023-AD40-AA29B43A72E2}">
      <dgm:prSet/>
      <dgm:spPr/>
      <dgm:t>
        <a:bodyPr/>
        <a:lstStyle/>
        <a:p>
          <a:endParaRPr lang="nl-NL"/>
        </a:p>
      </dgm:t>
    </dgm:pt>
    <dgm:pt modelId="{09ED96B8-AD06-4D52-9BF7-CC0F782788B7}" type="sibTrans" cxnId="{B2633C68-9FFE-4023-AD40-AA29B43A72E2}">
      <dgm:prSet/>
      <dgm:spPr/>
      <dgm:t>
        <a:bodyPr/>
        <a:lstStyle/>
        <a:p>
          <a:endParaRPr lang="nl-NL"/>
        </a:p>
      </dgm:t>
    </dgm:pt>
    <dgm:pt modelId="{4C23098D-E6FA-41F7-B5B6-18334E609C43}">
      <dgm:prSet phldrT="[Tekst]"/>
      <dgm:spPr>
        <a:solidFill>
          <a:srgbClr val="769535"/>
        </a:solidFill>
      </dgm:spPr>
      <dgm:t>
        <a:bodyPr/>
        <a:lstStyle/>
        <a:p>
          <a:r>
            <a:rPr lang="nl-NL" b="1" dirty="0" err="1" smtClean="0"/>
            <a:t>Explore</a:t>
          </a:r>
          <a:endParaRPr lang="nl-NL" b="1" dirty="0"/>
        </a:p>
      </dgm:t>
    </dgm:pt>
    <dgm:pt modelId="{37A180CD-07D5-45C2-84BE-BFB359F1798F}" type="parTrans" cxnId="{94C17F9B-70F0-438F-98D6-899290448DC3}">
      <dgm:prSet/>
      <dgm:spPr/>
      <dgm:t>
        <a:bodyPr/>
        <a:lstStyle/>
        <a:p>
          <a:endParaRPr lang="nl-NL"/>
        </a:p>
      </dgm:t>
    </dgm:pt>
    <dgm:pt modelId="{65C1C9A0-22EA-4C7B-9213-3AABB631DBBE}" type="sibTrans" cxnId="{94C17F9B-70F0-438F-98D6-899290448DC3}">
      <dgm:prSet/>
      <dgm:spPr/>
      <dgm:t>
        <a:bodyPr/>
        <a:lstStyle/>
        <a:p>
          <a:endParaRPr lang="nl-NL"/>
        </a:p>
      </dgm:t>
    </dgm:pt>
    <dgm:pt modelId="{C8DAAB75-BF22-4E86-8268-F3AAB368ED5E}">
      <dgm:prSet phldrT="[Tekst]"/>
      <dgm:spPr>
        <a:solidFill>
          <a:srgbClr val="5D417E"/>
        </a:solidFill>
      </dgm:spPr>
      <dgm:t>
        <a:bodyPr/>
        <a:lstStyle/>
        <a:p>
          <a:r>
            <a:rPr lang="nl-NL" b="1" dirty="0" err="1" smtClean="0"/>
            <a:t>Explain</a:t>
          </a:r>
          <a:endParaRPr lang="nl-NL" b="1" dirty="0"/>
        </a:p>
      </dgm:t>
    </dgm:pt>
    <dgm:pt modelId="{D6F1A5EA-8F2F-4F5F-9519-28CEFC87B71F}" type="parTrans" cxnId="{CA02D4FD-4F71-4C53-83BD-629F6C44A63B}">
      <dgm:prSet/>
      <dgm:spPr/>
      <dgm:t>
        <a:bodyPr/>
        <a:lstStyle/>
        <a:p>
          <a:endParaRPr lang="nl-NL"/>
        </a:p>
      </dgm:t>
    </dgm:pt>
    <dgm:pt modelId="{75981E18-E3DD-4FFA-A713-C6FAA782BD3A}" type="sibTrans" cxnId="{CA02D4FD-4F71-4C53-83BD-629F6C44A63B}">
      <dgm:prSet/>
      <dgm:spPr/>
      <dgm:t>
        <a:bodyPr/>
        <a:lstStyle/>
        <a:p>
          <a:endParaRPr lang="nl-NL"/>
        </a:p>
      </dgm:t>
    </dgm:pt>
    <dgm:pt modelId="{F7E10295-A493-4FBA-B39E-D43B35220A9E}">
      <dgm:prSet phldrT="[Tekst]"/>
      <dgm:spPr>
        <a:solidFill>
          <a:srgbClr val="CB6C1D"/>
        </a:solidFill>
      </dgm:spPr>
      <dgm:t>
        <a:bodyPr/>
        <a:lstStyle/>
        <a:p>
          <a:r>
            <a:rPr lang="nl-NL" b="1" dirty="0" err="1" smtClean="0"/>
            <a:t>Evaluate</a:t>
          </a:r>
          <a:endParaRPr lang="nl-NL" b="1" dirty="0"/>
        </a:p>
      </dgm:t>
    </dgm:pt>
    <dgm:pt modelId="{6412DD82-D1E7-4EEA-91F0-6352E5351959}" type="parTrans" cxnId="{FDA899FA-3838-4F55-9716-F4F719D87DB1}">
      <dgm:prSet/>
      <dgm:spPr/>
      <dgm:t>
        <a:bodyPr/>
        <a:lstStyle/>
        <a:p>
          <a:endParaRPr lang="nl-NL"/>
        </a:p>
      </dgm:t>
    </dgm:pt>
    <dgm:pt modelId="{11EB4391-2848-43F8-B121-77888EBF38E1}" type="sibTrans" cxnId="{FDA899FA-3838-4F55-9716-F4F719D87DB1}">
      <dgm:prSet/>
      <dgm:spPr/>
      <dgm:t>
        <a:bodyPr/>
        <a:lstStyle/>
        <a:p>
          <a:endParaRPr lang="nl-NL"/>
        </a:p>
      </dgm:t>
    </dgm:pt>
    <dgm:pt modelId="{3B501379-C47D-41A0-AAF7-A9A00708CD7E}" type="pres">
      <dgm:prSet presAssocID="{C266CFB6-6F0A-4B4B-B7DF-3D195B77B75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6EC9CED0-078D-4682-89B8-332ED678775E}" type="pres">
      <dgm:prSet presAssocID="{A8C69B44-99AD-485B-86AC-6338AF0E9142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426C04AC-8714-4227-8401-D0DA5EA13A31}" type="pres">
      <dgm:prSet presAssocID="{A8C69B44-99AD-485B-86AC-6338AF0E9142}" presName="spNode" presStyleCnt="0"/>
      <dgm:spPr/>
    </dgm:pt>
    <dgm:pt modelId="{1916C5F9-D998-4ADB-BB2B-D02C42A36118}" type="pres">
      <dgm:prSet presAssocID="{AEB89CB7-F53D-44A0-966E-608DE65ECD7E}" presName="sibTrans" presStyleLbl="sibTrans1D1" presStyleIdx="0" presStyleCnt="5"/>
      <dgm:spPr/>
      <dgm:t>
        <a:bodyPr/>
        <a:lstStyle/>
        <a:p>
          <a:endParaRPr lang="nl-NL"/>
        </a:p>
      </dgm:t>
    </dgm:pt>
    <dgm:pt modelId="{E503601E-C774-43C9-94DB-AE1A24D84BD9}" type="pres">
      <dgm:prSet presAssocID="{4C23098D-E6FA-41F7-B5B6-18334E609C4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A30D2014-141F-43F3-B3C0-3E48ECAC97E5}" type="pres">
      <dgm:prSet presAssocID="{4C23098D-E6FA-41F7-B5B6-18334E609C43}" presName="spNode" presStyleCnt="0"/>
      <dgm:spPr/>
    </dgm:pt>
    <dgm:pt modelId="{07434577-5C49-451C-9CCB-9B20FFB44A05}" type="pres">
      <dgm:prSet presAssocID="{65C1C9A0-22EA-4C7B-9213-3AABB631DBBE}" presName="sibTrans" presStyleLbl="sibTrans1D1" presStyleIdx="1" presStyleCnt="5"/>
      <dgm:spPr/>
      <dgm:t>
        <a:bodyPr/>
        <a:lstStyle/>
        <a:p>
          <a:endParaRPr lang="nl-NL"/>
        </a:p>
      </dgm:t>
    </dgm:pt>
    <dgm:pt modelId="{4711CEAC-1AB5-495A-9E9F-601162A35214}" type="pres">
      <dgm:prSet presAssocID="{C8DAAB75-BF22-4E86-8268-F3AAB368ED5E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03D704ED-C262-4DEE-8886-D1FA487C634B}" type="pres">
      <dgm:prSet presAssocID="{C8DAAB75-BF22-4E86-8268-F3AAB368ED5E}" presName="spNode" presStyleCnt="0"/>
      <dgm:spPr/>
    </dgm:pt>
    <dgm:pt modelId="{F070E6A4-1E4C-4A77-8675-F7767BB485B0}" type="pres">
      <dgm:prSet presAssocID="{75981E18-E3DD-4FFA-A713-C6FAA782BD3A}" presName="sibTrans" presStyleLbl="sibTrans1D1" presStyleIdx="2" presStyleCnt="5"/>
      <dgm:spPr/>
      <dgm:t>
        <a:bodyPr/>
        <a:lstStyle/>
        <a:p>
          <a:endParaRPr lang="nl-NL"/>
        </a:p>
      </dgm:t>
    </dgm:pt>
    <dgm:pt modelId="{5B273641-B83B-4AB8-8C7C-41504D36B60B}" type="pres">
      <dgm:prSet presAssocID="{F10407D6-E178-41E5-A784-D5581385D433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5B499BDE-0E96-4D7A-A648-C5EB5AF5261C}" type="pres">
      <dgm:prSet presAssocID="{F10407D6-E178-41E5-A784-D5581385D433}" presName="spNode" presStyleCnt="0"/>
      <dgm:spPr/>
    </dgm:pt>
    <dgm:pt modelId="{3A7549BB-8601-44F5-AD27-DD99A0934F1E}" type="pres">
      <dgm:prSet presAssocID="{09ED96B8-AD06-4D52-9BF7-CC0F782788B7}" presName="sibTrans" presStyleLbl="sibTrans1D1" presStyleIdx="3" presStyleCnt="5"/>
      <dgm:spPr/>
      <dgm:t>
        <a:bodyPr/>
        <a:lstStyle/>
        <a:p>
          <a:endParaRPr lang="nl-NL"/>
        </a:p>
      </dgm:t>
    </dgm:pt>
    <dgm:pt modelId="{D8E90FE8-EE3F-4C6F-9C28-92769CBAFC5C}" type="pres">
      <dgm:prSet presAssocID="{F7E10295-A493-4FBA-B39E-D43B35220A9E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FF5E7CB8-DB09-473B-A5FA-CF7DCA1CE302}" type="pres">
      <dgm:prSet presAssocID="{F7E10295-A493-4FBA-B39E-D43B35220A9E}" presName="spNode" presStyleCnt="0"/>
      <dgm:spPr/>
    </dgm:pt>
    <dgm:pt modelId="{67403791-3557-4834-A047-6E4B7983DF40}" type="pres">
      <dgm:prSet presAssocID="{11EB4391-2848-43F8-B121-77888EBF38E1}" presName="sibTrans" presStyleLbl="sibTrans1D1" presStyleIdx="4" presStyleCnt="5"/>
      <dgm:spPr/>
      <dgm:t>
        <a:bodyPr/>
        <a:lstStyle/>
        <a:p>
          <a:endParaRPr lang="nl-NL"/>
        </a:p>
      </dgm:t>
    </dgm:pt>
  </dgm:ptLst>
  <dgm:cxnLst>
    <dgm:cxn modelId="{94C17F9B-70F0-438F-98D6-899290448DC3}" srcId="{C266CFB6-6F0A-4B4B-B7DF-3D195B77B759}" destId="{4C23098D-E6FA-41F7-B5B6-18334E609C43}" srcOrd="1" destOrd="0" parTransId="{37A180CD-07D5-45C2-84BE-BFB359F1798F}" sibTransId="{65C1C9A0-22EA-4C7B-9213-3AABB631DBBE}"/>
    <dgm:cxn modelId="{FDA899FA-3838-4F55-9716-F4F719D87DB1}" srcId="{C266CFB6-6F0A-4B4B-B7DF-3D195B77B759}" destId="{F7E10295-A493-4FBA-B39E-D43B35220A9E}" srcOrd="4" destOrd="0" parTransId="{6412DD82-D1E7-4EEA-91F0-6352E5351959}" sibTransId="{11EB4391-2848-43F8-B121-77888EBF38E1}"/>
    <dgm:cxn modelId="{5B383642-B2A5-45E0-AB79-4450940C93D0}" type="presOf" srcId="{75981E18-E3DD-4FFA-A713-C6FAA782BD3A}" destId="{F070E6A4-1E4C-4A77-8675-F7767BB485B0}" srcOrd="0" destOrd="0" presId="urn:microsoft.com/office/officeart/2005/8/layout/cycle5"/>
    <dgm:cxn modelId="{079A7347-4E51-4F13-9154-A48048579BDA}" type="presOf" srcId="{A8C69B44-99AD-485B-86AC-6338AF0E9142}" destId="{6EC9CED0-078D-4682-89B8-332ED678775E}" srcOrd="0" destOrd="0" presId="urn:microsoft.com/office/officeart/2005/8/layout/cycle5"/>
    <dgm:cxn modelId="{0DA30249-9056-449C-8349-AB5376DDDD98}" type="presOf" srcId="{F7E10295-A493-4FBA-B39E-D43B35220A9E}" destId="{D8E90FE8-EE3F-4C6F-9C28-92769CBAFC5C}" srcOrd="0" destOrd="0" presId="urn:microsoft.com/office/officeart/2005/8/layout/cycle5"/>
    <dgm:cxn modelId="{2DAAE8F6-66EA-428F-94C0-F75109F21610}" type="presOf" srcId="{F10407D6-E178-41E5-A784-D5581385D433}" destId="{5B273641-B83B-4AB8-8C7C-41504D36B60B}" srcOrd="0" destOrd="0" presId="urn:microsoft.com/office/officeart/2005/8/layout/cycle5"/>
    <dgm:cxn modelId="{95D182F8-67F4-4DAB-980D-B787B9DBFAD5}" srcId="{C266CFB6-6F0A-4B4B-B7DF-3D195B77B759}" destId="{A8C69B44-99AD-485B-86AC-6338AF0E9142}" srcOrd="0" destOrd="0" parTransId="{6891866E-2F27-4E48-90FB-94AF75A6B0E7}" sibTransId="{AEB89CB7-F53D-44A0-966E-608DE65ECD7E}"/>
    <dgm:cxn modelId="{0F4AB29C-2125-4860-A305-54E5D1CB07FF}" type="presOf" srcId="{65C1C9A0-22EA-4C7B-9213-3AABB631DBBE}" destId="{07434577-5C49-451C-9CCB-9B20FFB44A05}" srcOrd="0" destOrd="0" presId="urn:microsoft.com/office/officeart/2005/8/layout/cycle5"/>
    <dgm:cxn modelId="{D75C9EE1-E45B-406B-8D9D-C57DFFF12D6F}" type="presOf" srcId="{AEB89CB7-F53D-44A0-966E-608DE65ECD7E}" destId="{1916C5F9-D998-4ADB-BB2B-D02C42A36118}" srcOrd="0" destOrd="0" presId="urn:microsoft.com/office/officeart/2005/8/layout/cycle5"/>
    <dgm:cxn modelId="{114D0676-C589-4D46-ADD8-574BAC2708F0}" type="presOf" srcId="{4C23098D-E6FA-41F7-B5B6-18334E609C43}" destId="{E503601E-C774-43C9-94DB-AE1A24D84BD9}" srcOrd="0" destOrd="0" presId="urn:microsoft.com/office/officeart/2005/8/layout/cycle5"/>
    <dgm:cxn modelId="{CA02D4FD-4F71-4C53-83BD-629F6C44A63B}" srcId="{C266CFB6-6F0A-4B4B-B7DF-3D195B77B759}" destId="{C8DAAB75-BF22-4E86-8268-F3AAB368ED5E}" srcOrd="2" destOrd="0" parTransId="{D6F1A5EA-8F2F-4F5F-9519-28CEFC87B71F}" sibTransId="{75981E18-E3DD-4FFA-A713-C6FAA782BD3A}"/>
    <dgm:cxn modelId="{394BAE11-1550-4C3E-A2ED-07AB6D8E6C77}" type="presOf" srcId="{11EB4391-2848-43F8-B121-77888EBF38E1}" destId="{67403791-3557-4834-A047-6E4B7983DF40}" srcOrd="0" destOrd="0" presId="urn:microsoft.com/office/officeart/2005/8/layout/cycle5"/>
    <dgm:cxn modelId="{245DAD4D-9CBB-422D-B26D-B39C8844CF91}" type="presOf" srcId="{C266CFB6-6F0A-4B4B-B7DF-3D195B77B759}" destId="{3B501379-C47D-41A0-AAF7-A9A00708CD7E}" srcOrd="0" destOrd="0" presId="urn:microsoft.com/office/officeart/2005/8/layout/cycle5"/>
    <dgm:cxn modelId="{B2633C68-9FFE-4023-AD40-AA29B43A72E2}" srcId="{C266CFB6-6F0A-4B4B-B7DF-3D195B77B759}" destId="{F10407D6-E178-41E5-A784-D5581385D433}" srcOrd="3" destOrd="0" parTransId="{74FB5E43-5C3F-4462-8783-66609E65562D}" sibTransId="{09ED96B8-AD06-4D52-9BF7-CC0F782788B7}"/>
    <dgm:cxn modelId="{22E6D1E9-775D-4DC8-AE1E-98D2674E5D43}" type="presOf" srcId="{C8DAAB75-BF22-4E86-8268-F3AAB368ED5E}" destId="{4711CEAC-1AB5-495A-9E9F-601162A35214}" srcOrd="0" destOrd="0" presId="urn:microsoft.com/office/officeart/2005/8/layout/cycle5"/>
    <dgm:cxn modelId="{C0254F4E-B0F3-4F0C-ABEB-5FD4BED85684}" type="presOf" srcId="{09ED96B8-AD06-4D52-9BF7-CC0F782788B7}" destId="{3A7549BB-8601-44F5-AD27-DD99A0934F1E}" srcOrd="0" destOrd="0" presId="urn:microsoft.com/office/officeart/2005/8/layout/cycle5"/>
    <dgm:cxn modelId="{1D452F25-A21E-4F04-A78B-29304093E906}" type="presParOf" srcId="{3B501379-C47D-41A0-AAF7-A9A00708CD7E}" destId="{6EC9CED0-078D-4682-89B8-332ED678775E}" srcOrd="0" destOrd="0" presId="urn:microsoft.com/office/officeart/2005/8/layout/cycle5"/>
    <dgm:cxn modelId="{98875267-4855-48C3-9E66-7A2A5CAB659F}" type="presParOf" srcId="{3B501379-C47D-41A0-AAF7-A9A00708CD7E}" destId="{426C04AC-8714-4227-8401-D0DA5EA13A31}" srcOrd="1" destOrd="0" presId="urn:microsoft.com/office/officeart/2005/8/layout/cycle5"/>
    <dgm:cxn modelId="{E2CD6934-82C7-4C24-BF5E-F1D7FA421F52}" type="presParOf" srcId="{3B501379-C47D-41A0-AAF7-A9A00708CD7E}" destId="{1916C5F9-D998-4ADB-BB2B-D02C42A36118}" srcOrd="2" destOrd="0" presId="urn:microsoft.com/office/officeart/2005/8/layout/cycle5"/>
    <dgm:cxn modelId="{8C397C4E-BD8D-4820-A31D-72C272C1D2E8}" type="presParOf" srcId="{3B501379-C47D-41A0-AAF7-A9A00708CD7E}" destId="{E503601E-C774-43C9-94DB-AE1A24D84BD9}" srcOrd="3" destOrd="0" presId="urn:microsoft.com/office/officeart/2005/8/layout/cycle5"/>
    <dgm:cxn modelId="{3CD99853-7EE3-4B50-B087-555FA183FC3A}" type="presParOf" srcId="{3B501379-C47D-41A0-AAF7-A9A00708CD7E}" destId="{A30D2014-141F-43F3-B3C0-3E48ECAC97E5}" srcOrd="4" destOrd="0" presId="urn:microsoft.com/office/officeart/2005/8/layout/cycle5"/>
    <dgm:cxn modelId="{A383D644-F598-4E4A-AEA3-0B1201E5B080}" type="presParOf" srcId="{3B501379-C47D-41A0-AAF7-A9A00708CD7E}" destId="{07434577-5C49-451C-9CCB-9B20FFB44A05}" srcOrd="5" destOrd="0" presId="urn:microsoft.com/office/officeart/2005/8/layout/cycle5"/>
    <dgm:cxn modelId="{D9C9657B-8973-465E-8B0C-3C04CE59521F}" type="presParOf" srcId="{3B501379-C47D-41A0-AAF7-A9A00708CD7E}" destId="{4711CEAC-1AB5-495A-9E9F-601162A35214}" srcOrd="6" destOrd="0" presId="urn:microsoft.com/office/officeart/2005/8/layout/cycle5"/>
    <dgm:cxn modelId="{D82E2243-B1A7-444A-AAE1-876EEE95D0FE}" type="presParOf" srcId="{3B501379-C47D-41A0-AAF7-A9A00708CD7E}" destId="{03D704ED-C262-4DEE-8886-D1FA487C634B}" srcOrd="7" destOrd="0" presId="urn:microsoft.com/office/officeart/2005/8/layout/cycle5"/>
    <dgm:cxn modelId="{C218E5A4-A309-4493-9C71-9490D6116DA5}" type="presParOf" srcId="{3B501379-C47D-41A0-AAF7-A9A00708CD7E}" destId="{F070E6A4-1E4C-4A77-8675-F7767BB485B0}" srcOrd="8" destOrd="0" presId="urn:microsoft.com/office/officeart/2005/8/layout/cycle5"/>
    <dgm:cxn modelId="{B9FE3EEA-9E70-4D3F-8ABA-FDF21B32DDD9}" type="presParOf" srcId="{3B501379-C47D-41A0-AAF7-A9A00708CD7E}" destId="{5B273641-B83B-4AB8-8C7C-41504D36B60B}" srcOrd="9" destOrd="0" presId="urn:microsoft.com/office/officeart/2005/8/layout/cycle5"/>
    <dgm:cxn modelId="{3717CF96-A5CB-47D5-A5F9-3442D976148A}" type="presParOf" srcId="{3B501379-C47D-41A0-AAF7-A9A00708CD7E}" destId="{5B499BDE-0E96-4D7A-A648-C5EB5AF5261C}" srcOrd="10" destOrd="0" presId="urn:microsoft.com/office/officeart/2005/8/layout/cycle5"/>
    <dgm:cxn modelId="{9A57488B-2ECA-43C8-8E34-5C6F90D9954B}" type="presParOf" srcId="{3B501379-C47D-41A0-AAF7-A9A00708CD7E}" destId="{3A7549BB-8601-44F5-AD27-DD99A0934F1E}" srcOrd="11" destOrd="0" presId="urn:microsoft.com/office/officeart/2005/8/layout/cycle5"/>
    <dgm:cxn modelId="{6EF8F5E4-64F6-41EE-ADC5-59C99AA8C6BA}" type="presParOf" srcId="{3B501379-C47D-41A0-AAF7-A9A00708CD7E}" destId="{D8E90FE8-EE3F-4C6F-9C28-92769CBAFC5C}" srcOrd="12" destOrd="0" presId="urn:microsoft.com/office/officeart/2005/8/layout/cycle5"/>
    <dgm:cxn modelId="{93E26707-48F7-48D8-A41F-506631FC4B3E}" type="presParOf" srcId="{3B501379-C47D-41A0-AAF7-A9A00708CD7E}" destId="{FF5E7CB8-DB09-473B-A5FA-CF7DCA1CE302}" srcOrd="13" destOrd="0" presId="urn:microsoft.com/office/officeart/2005/8/layout/cycle5"/>
    <dgm:cxn modelId="{09C6BC60-CC32-4FAF-AAAC-2A3129650867}" type="presParOf" srcId="{3B501379-C47D-41A0-AAF7-A9A00708CD7E}" destId="{67403791-3557-4834-A047-6E4B7983DF40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266CFB6-6F0A-4B4B-B7DF-3D195B77B759}" type="doc">
      <dgm:prSet loTypeId="urn:microsoft.com/office/officeart/2005/8/layout/cycle5" loCatId="cycle" qsTypeId="urn:microsoft.com/office/officeart/2005/8/quickstyle/3d9" qsCatId="3D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A8C69B44-99AD-485B-86AC-6338AF0E9142}">
      <dgm:prSet phldrT="[Tekst]"/>
      <dgm:spPr>
        <a:solidFill>
          <a:srgbClr val="9B2D2A"/>
        </a:solidFill>
      </dgm:spPr>
      <dgm:t>
        <a:bodyPr/>
        <a:lstStyle/>
        <a:p>
          <a:r>
            <a:rPr lang="nl-NL" b="1" dirty="0" err="1" smtClean="0"/>
            <a:t>Engage</a:t>
          </a:r>
          <a:endParaRPr lang="nl-NL" b="1" dirty="0"/>
        </a:p>
      </dgm:t>
    </dgm:pt>
    <dgm:pt modelId="{6891866E-2F27-4E48-90FB-94AF75A6B0E7}" type="parTrans" cxnId="{95D182F8-67F4-4DAB-980D-B787B9DBFAD5}">
      <dgm:prSet/>
      <dgm:spPr/>
      <dgm:t>
        <a:bodyPr/>
        <a:lstStyle/>
        <a:p>
          <a:endParaRPr lang="nl-NL"/>
        </a:p>
      </dgm:t>
    </dgm:pt>
    <dgm:pt modelId="{AEB89CB7-F53D-44A0-966E-608DE65ECD7E}" type="sibTrans" cxnId="{95D182F8-67F4-4DAB-980D-B787B9DBFAD5}">
      <dgm:prSet/>
      <dgm:spPr/>
      <dgm:t>
        <a:bodyPr/>
        <a:lstStyle/>
        <a:p>
          <a:endParaRPr lang="nl-NL"/>
        </a:p>
      </dgm:t>
    </dgm:pt>
    <dgm:pt modelId="{F10407D6-E178-41E5-A784-D5581385D433}">
      <dgm:prSet phldrT="[Tekst]"/>
      <dgm:spPr>
        <a:solidFill>
          <a:srgbClr val="2787A0"/>
        </a:solidFill>
      </dgm:spPr>
      <dgm:t>
        <a:bodyPr/>
        <a:lstStyle/>
        <a:p>
          <a:r>
            <a:rPr lang="nl-NL" b="1" dirty="0" err="1" smtClean="0"/>
            <a:t>Extend</a:t>
          </a:r>
          <a:endParaRPr lang="nl-NL" b="1" dirty="0"/>
        </a:p>
      </dgm:t>
    </dgm:pt>
    <dgm:pt modelId="{74FB5E43-5C3F-4462-8783-66609E65562D}" type="parTrans" cxnId="{B2633C68-9FFE-4023-AD40-AA29B43A72E2}">
      <dgm:prSet/>
      <dgm:spPr/>
      <dgm:t>
        <a:bodyPr/>
        <a:lstStyle/>
        <a:p>
          <a:endParaRPr lang="nl-NL"/>
        </a:p>
      </dgm:t>
    </dgm:pt>
    <dgm:pt modelId="{09ED96B8-AD06-4D52-9BF7-CC0F782788B7}" type="sibTrans" cxnId="{B2633C68-9FFE-4023-AD40-AA29B43A72E2}">
      <dgm:prSet/>
      <dgm:spPr/>
      <dgm:t>
        <a:bodyPr/>
        <a:lstStyle/>
        <a:p>
          <a:endParaRPr lang="nl-NL"/>
        </a:p>
      </dgm:t>
    </dgm:pt>
    <dgm:pt modelId="{4C23098D-E6FA-41F7-B5B6-18334E609C43}">
      <dgm:prSet phldrT="[Tekst]"/>
      <dgm:spPr>
        <a:solidFill>
          <a:srgbClr val="769535"/>
        </a:solidFill>
      </dgm:spPr>
      <dgm:t>
        <a:bodyPr/>
        <a:lstStyle/>
        <a:p>
          <a:r>
            <a:rPr lang="nl-NL" b="1" dirty="0" err="1" smtClean="0"/>
            <a:t>Explore</a:t>
          </a:r>
          <a:endParaRPr lang="nl-NL" b="1" dirty="0"/>
        </a:p>
      </dgm:t>
    </dgm:pt>
    <dgm:pt modelId="{37A180CD-07D5-45C2-84BE-BFB359F1798F}" type="parTrans" cxnId="{94C17F9B-70F0-438F-98D6-899290448DC3}">
      <dgm:prSet/>
      <dgm:spPr/>
      <dgm:t>
        <a:bodyPr/>
        <a:lstStyle/>
        <a:p>
          <a:endParaRPr lang="nl-NL"/>
        </a:p>
      </dgm:t>
    </dgm:pt>
    <dgm:pt modelId="{65C1C9A0-22EA-4C7B-9213-3AABB631DBBE}" type="sibTrans" cxnId="{94C17F9B-70F0-438F-98D6-899290448DC3}">
      <dgm:prSet/>
      <dgm:spPr/>
      <dgm:t>
        <a:bodyPr/>
        <a:lstStyle/>
        <a:p>
          <a:endParaRPr lang="nl-NL"/>
        </a:p>
      </dgm:t>
    </dgm:pt>
    <dgm:pt modelId="{C8DAAB75-BF22-4E86-8268-F3AAB368ED5E}">
      <dgm:prSet phldrT="[Tekst]"/>
      <dgm:spPr>
        <a:solidFill>
          <a:srgbClr val="5D417E"/>
        </a:solidFill>
      </dgm:spPr>
      <dgm:t>
        <a:bodyPr/>
        <a:lstStyle/>
        <a:p>
          <a:r>
            <a:rPr lang="nl-NL" b="1" dirty="0" err="1" smtClean="0"/>
            <a:t>Explain</a:t>
          </a:r>
          <a:endParaRPr lang="nl-NL" b="1" dirty="0"/>
        </a:p>
      </dgm:t>
    </dgm:pt>
    <dgm:pt modelId="{D6F1A5EA-8F2F-4F5F-9519-28CEFC87B71F}" type="parTrans" cxnId="{CA02D4FD-4F71-4C53-83BD-629F6C44A63B}">
      <dgm:prSet/>
      <dgm:spPr/>
      <dgm:t>
        <a:bodyPr/>
        <a:lstStyle/>
        <a:p>
          <a:endParaRPr lang="nl-NL"/>
        </a:p>
      </dgm:t>
    </dgm:pt>
    <dgm:pt modelId="{75981E18-E3DD-4FFA-A713-C6FAA782BD3A}" type="sibTrans" cxnId="{CA02D4FD-4F71-4C53-83BD-629F6C44A63B}">
      <dgm:prSet/>
      <dgm:spPr/>
      <dgm:t>
        <a:bodyPr/>
        <a:lstStyle/>
        <a:p>
          <a:endParaRPr lang="nl-NL"/>
        </a:p>
      </dgm:t>
    </dgm:pt>
    <dgm:pt modelId="{F7E10295-A493-4FBA-B39E-D43B35220A9E}">
      <dgm:prSet phldrT="[Tekst]"/>
      <dgm:spPr>
        <a:solidFill>
          <a:srgbClr val="CB6C1D"/>
        </a:solidFill>
      </dgm:spPr>
      <dgm:t>
        <a:bodyPr/>
        <a:lstStyle/>
        <a:p>
          <a:r>
            <a:rPr lang="nl-NL" b="1" dirty="0" err="1" smtClean="0"/>
            <a:t>Evaluate</a:t>
          </a:r>
          <a:endParaRPr lang="nl-NL" b="1" dirty="0"/>
        </a:p>
      </dgm:t>
    </dgm:pt>
    <dgm:pt modelId="{6412DD82-D1E7-4EEA-91F0-6352E5351959}" type="parTrans" cxnId="{FDA899FA-3838-4F55-9716-F4F719D87DB1}">
      <dgm:prSet/>
      <dgm:spPr/>
      <dgm:t>
        <a:bodyPr/>
        <a:lstStyle/>
        <a:p>
          <a:endParaRPr lang="nl-NL"/>
        </a:p>
      </dgm:t>
    </dgm:pt>
    <dgm:pt modelId="{11EB4391-2848-43F8-B121-77888EBF38E1}" type="sibTrans" cxnId="{FDA899FA-3838-4F55-9716-F4F719D87DB1}">
      <dgm:prSet/>
      <dgm:spPr/>
      <dgm:t>
        <a:bodyPr/>
        <a:lstStyle/>
        <a:p>
          <a:endParaRPr lang="nl-NL"/>
        </a:p>
      </dgm:t>
    </dgm:pt>
    <dgm:pt modelId="{3B501379-C47D-41A0-AAF7-A9A00708CD7E}" type="pres">
      <dgm:prSet presAssocID="{C266CFB6-6F0A-4B4B-B7DF-3D195B77B75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6EC9CED0-078D-4682-89B8-332ED678775E}" type="pres">
      <dgm:prSet presAssocID="{A8C69B44-99AD-485B-86AC-6338AF0E9142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426C04AC-8714-4227-8401-D0DA5EA13A31}" type="pres">
      <dgm:prSet presAssocID="{A8C69B44-99AD-485B-86AC-6338AF0E9142}" presName="spNode" presStyleCnt="0"/>
      <dgm:spPr/>
    </dgm:pt>
    <dgm:pt modelId="{1916C5F9-D998-4ADB-BB2B-D02C42A36118}" type="pres">
      <dgm:prSet presAssocID="{AEB89CB7-F53D-44A0-966E-608DE65ECD7E}" presName="sibTrans" presStyleLbl="sibTrans1D1" presStyleIdx="0" presStyleCnt="5"/>
      <dgm:spPr/>
      <dgm:t>
        <a:bodyPr/>
        <a:lstStyle/>
        <a:p>
          <a:endParaRPr lang="nl-NL"/>
        </a:p>
      </dgm:t>
    </dgm:pt>
    <dgm:pt modelId="{E503601E-C774-43C9-94DB-AE1A24D84BD9}" type="pres">
      <dgm:prSet presAssocID="{4C23098D-E6FA-41F7-B5B6-18334E609C4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A30D2014-141F-43F3-B3C0-3E48ECAC97E5}" type="pres">
      <dgm:prSet presAssocID="{4C23098D-E6FA-41F7-B5B6-18334E609C43}" presName="spNode" presStyleCnt="0"/>
      <dgm:spPr/>
    </dgm:pt>
    <dgm:pt modelId="{07434577-5C49-451C-9CCB-9B20FFB44A05}" type="pres">
      <dgm:prSet presAssocID="{65C1C9A0-22EA-4C7B-9213-3AABB631DBBE}" presName="sibTrans" presStyleLbl="sibTrans1D1" presStyleIdx="1" presStyleCnt="5"/>
      <dgm:spPr/>
      <dgm:t>
        <a:bodyPr/>
        <a:lstStyle/>
        <a:p>
          <a:endParaRPr lang="nl-NL"/>
        </a:p>
      </dgm:t>
    </dgm:pt>
    <dgm:pt modelId="{4711CEAC-1AB5-495A-9E9F-601162A35214}" type="pres">
      <dgm:prSet presAssocID="{C8DAAB75-BF22-4E86-8268-F3AAB368ED5E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03D704ED-C262-4DEE-8886-D1FA487C634B}" type="pres">
      <dgm:prSet presAssocID="{C8DAAB75-BF22-4E86-8268-F3AAB368ED5E}" presName="spNode" presStyleCnt="0"/>
      <dgm:spPr/>
    </dgm:pt>
    <dgm:pt modelId="{F070E6A4-1E4C-4A77-8675-F7767BB485B0}" type="pres">
      <dgm:prSet presAssocID="{75981E18-E3DD-4FFA-A713-C6FAA782BD3A}" presName="sibTrans" presStyleLbl="sibTrans1D1" presStyleIdx="2" presStyleCnt="5"/>
      <dgm:spPr/>
      <dgm:t>
        <a:bodyPr/>
        <a:lstStyle/>
        <a:p>
          <a:endParaRPr lang="nl-NL"/>
        </a:p>
      </dgm:t>
    </dgm:pt>
    <dgm:pt modelId="{5B273641-B83B-4AB8-8C7C-41504D36B60B}" type="pres">
      <dgm:prSet presAssocID="{F10407D6-E178-41E5-A784-D5581385D433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5B499BDE-0E96-4D7A-A648-C5EB5AF5261C}" type="pres">
      <dgm:prSet presAssocID="{F10407D6-E178-41E5-A784-D5581385D433}" presName="spNode" presStyleCnt="0"/>
      <dgm:spPr/>
    </dgm:pt>
    <dgm:pt modelId="{3A7549BB-8601-44F5-AD27-DD99A0934F1E}" type="pres">
      <dgm:prSet presAssocID="{09ED96B8-AD06-4D52-9BF7-CC0F782788B7}" presName="sibTrans" presStyleLbl="sibTrans1D1" presStyleIdx="3" presStyleCnt="5"/>
      <dgm:spPr/>
      <dgm:t>
        <a:bodyPr/>
        <a:lstStyle/>
        <a:p>
          <a:endParaRPr lang="nl-NL"/>
        </a:p>
      </dgm:t>
    </dgm:pt>
    <dgm:pt modelId="{D8E90FE8-EE3F-4C6F-9C28-92769CBAFC5C}" type="pres">
      <dgm:prSet presAssocID="{F7E10295-A493-4FBA-B39E-D43B35220A9E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FF5E7CB8-DB09-473B-A5FA-CF7DCA1CE302}" type="pres">
      <dgm:prSet presAssocID="{F7E10295-A493-4FBA-B39E-D43B35220A9E}" presName="spNode" presStyleCnt="0"/>
      <dgm:spPr/>
    </dgm:pt>
    <dgm:pt modelId="{67403791-3557-4834-A047-6E4B7983DF40}" type="pres">
      <dgm:prSet presAssocID="{11EB4391-2848-43F8-B121-77888EBF38E1}" presName="sibTrans" presStyleLbl="sibTrans1D1" presStyleIdx="4" presStyleCnt="5"/>
      <dgm:spPr/>
      <dgm:t>
        <a:bodyPr/>
        <a:lstStyle/>
        <a:p>
          <a:endParaRPr lang="nl-NL"/>
        </a:p>
      </dgm:t>
    </dgm:pt>
  </dgm:ptLst>
  <dgm:cxnLst>
    <dgm:cxn modelId="{016C8841-C108-4024-AE01-D781E5488B94}" type="presOf" srcId="{C8DAAB75-BF22-4E86-8268-F3AAB368ED5E}" destId="{4711CEAC-1AB5-495A-9E9F-601162A35214}" srcOrd="0" destOrd="0" presId="urn:microsoft.com/office/officeart/2005/8/layout/cycle5"/>
    <dgm:cxn modelId="{94C17F9B-70F0-438F-98D6-899290448DC3}" srcId="{C266CFB6-6F0A-4B4B-B7DF-3D195B77B759}" destId="{4C23098D-E6FA-41F7-B5B6-18334E609C43}" srcOrd="1" destOrd="0" parTransId="{37A180CD-07D5-45C2-84BE-BFB359F1798F}" sibTransId="{65C1C9A0-22EA-4C7B-9213-3AABB631DBBE}"/>
    <dgm:cxn modelId="{FC316486-D856-4072-B576-D30F55B68738}" type="presOf" srcId="{75981E18-E3DD-4FFA-A713-C6FAA782BD3A}" destId="{F070E6A4-1E4C-4A77-8675-F7767BB485B0}" srcOrd="0" destOrd="0" presId="urn:microsoft.com/office/officeart/2005/8/layout/cycle5"/>
    <dgm:cxn modelId="{FDA899FA-3838-4F55-9716-F4F719D87DB1}" srcId="{C266CFB6-6F0A-4B4B-B7DF-3D195B77B759}" destId="{F7E10295-A493-4FBA-B39E-D43B35220A9E}" srcOrd="4" destOrd="0" parTransId="{6412DD82-D1E7-4EEA-91F0-6352E5351959}" sibTransId="{11EB4391-2848-43F8-B121-77888EBF38E1}"/>
    <dgm:cxn modelId="{134B702E-F188-4D21-8BFE-AF1E1DB3D35E}" type="presOf" srcId="{09ED96B8-AD06-4D52-9BF7-CC0F782788B7}" destId="{3A7549BB-8601-44F5-AD27-DD99A0934F1E}" srcOrd="0" destOrd="0" presId="urn:microsoft.com/office/officeart/2005/8/layout/cycle5"/>
    <dgm:cxn modelId="{44762F88-CF94-46CA-B51A-2CF4A0E7523E}" type="presOf" srcId="{65C1C9A0-22EA-4C7B-9213-3AABB631DBBE}" destId="{07434577-5C49-451C-9CCB-9B20FFB44A05}" srcOrd="0" destOrd="0" presId="urn:microsoft.com/office/officeart/2005/8/layout/cycle5"/>
    <dgm:cxn modelId="{A74E486E-85D9-42D1-937A-BE87A10C402B}" type="presOf" srcId="{11EB4391-2848-43F8-B121-77888EBF38E1}" destId="{67403791-3557-4834-A047-6E4B7983DF40}" srcOrd="0" destOrd="0" presId="urn:microsoft.com/office/officeart/2005/8/layout/cycle5"/>
    <dgm:cxn modelId="{95D182F8-67F4-4DAB-980D-B787B9DBFAD5}" srcId="{C266CFB6-6F0A-4B4B-B7DF-3D195B77B759}" destId="{A8C69B44-99AD-485B-86AC-6338AF0E9142}" srcOrd="0" destOrd="0" parTransId="{6891866E-2F27-4E48-90FB-94AF75A6B0E7}" sibTransId="{AEB89CB7-F53D-44A0-966E-608DE65ECD7E}"/>
    <dgm:cxn modelId="{0E1B5949-115D-4021-BE80-DE8DD124BDFC}" type="presOf" srcId="{AEB89CB7-F53D-44A0-966E-608DE65ECD7E}" destId="{1916C5F9-D998-4ADB-BB2B-D02C42A36118}" srcOrd="0" destOrd="0" presId="urn:microsoft.com/office/officeart/2005/8/layout/cycle5"/>
    <dgm:cxn modelId="{776E32F7-4DA8-4CA3-A94A-E4EDDF904618}" type="presOf" srcId="{C266CFB6-6F0A-4B4B-B7DF-3D195B77B759}" destId="{3B501379-C47D-41A0-AAF7-A9A00708CD7E}" srcOrd="0" destOrd="0" presId="urn:microsoft.com/office/officeart/2005/8/layout/cycle5"/>
    <dgm:cxn modelId="{CA02D4FD-4F71-4C53-83BD-629F6C44A63B}" srcId="{C266CFB6-6F0A-4B4B-B7DF-3D195B77B759}" destId="{C8DAAB75-BF22-4E86-8268-F3AAB368ED5E}" srcOrd="2" destOrd="0" parTransId="{D6F1A5EA-8F2F-4F5F-9519-28CEFC87B71F}" sibTransId="{75981E18-E3DD-4FFA-A713-C6FAA782BD3A}"/>
    <dgm:cxn modelId="{B2633C68-9FFE-4023-AD40-AA29B43A72E2}" srcId="{C266CFB6-6F0A-4B4B-B7DF-3D195B77B759}" destId="{F10407D6-E178-41E5-A784-D5581385D433}" srcOrd="3" destOrd="0" parTransId="{74FB5E43-5C3F-4462-8783-66609E65562D}" sibTransId="{09ED96B8-AD06-4D52-9BF7-CC0F782788B7}"/>
    <dgm:cxn modelId="{87462C10-D329-4F8C-B38D-ED4D455929D0}" type="presOf" srcId="{F10407D6-E178-41E5-A784-D5581385D433}" destId="{5B273641-B83B-4AB8-8C7C-41504D36B60B}" srcOrd="0" destOrd="0" presId="urn:microsoft.com/office/officeart/2005/8/layout/cycle5"/>
    <dgm:cxn modelId="{836B3F08-98B5-45CC-A35C-666F3DB75DA9}" type="presOf" srcId="{A8C69B44-99AD-485B-86AC-6338AF0E9142}" destId="{6EC9CED0-078D-4682-89B8-332ED678775E}" srcOrd="0" destOrd="0" presId="urn:microsoft.com/office/officeart/2005/8/layout/cycle5"/>
    <dgm:cxn modelId="{6DBA0D16-8FF8-45B4-B903-79B00DF92877}" type="presOf" srcId="{4C23098D-E6FA-41F7-B5B6-18334E609C43}" destId="{E503601E-C774-43C9-94DB-AE1A24D84BD9}" srcOrd="0" destOrd="0" presId="urn:microsoft.com/office/officeart/2005/8/layout/cycle5"/>
    <dgm:cxn modelId="{7FB932F6-CA8B-4EAC-B118-968240B815B3}" type="presOf" srcId="{F7E10295-A493-4FBA-B39E-D43B35220A9E}" destId="{D8E90FE8-EE3F-4C6F-9C28-92769CBAFC5C}" srcOrd="0" destOrd="0" presId="urn:microsoft.com/office/officeart/2005/8/layout/cycle5"/>
    <dgm:cxn modelId="{FEDD1B01-A2B8-4C78-ADCA-5E1A20F95E23}" type="presParOf" srcId="{3B501379-C47D-41A0-AAF7-A9A00708CD7E}" destId="{6EC9CED0-078D-4682-89B8-332ED678775E}" srcOrd="0" destOrd="0" presId="urn:microsoft.com/office/officeart/2005/8/layout/cycle5"/>
    <dgm:cxn modelId="{0D97CF8C-F869-421B-AF2B-743B9CD9F9CA}" type="presParOf" srcId="{3B501379-C47D-41A0-AAF7-A9A00708CD7E}" destId="{426C04AC-8714-4227-8401-D0DA5EA13A31}" srcOrd="1" destOrd="0" presId="urn:microsoft.com/office/officeart/2005/8/layout/cycle5"/>
    <dgm:cxn modelId="{C7DCF358-79C6-49A7-A001-2E3EE53DBB6C}" type="presParOf" srcId="{3B501379-C47D-41A0-AAF7-A9A00708CD7E}" destId="{1916C5F9-D998-4ADB-BB2B-D02C42A36118}" srcOrd="2" destOrd="0" presId="urn:microsoft.com/office/officeart/2005/8/layout/cycle5"/>
    <dgm:cxn modelId="{C1E560BC-E4D2-4DDE-8CFB-B54655EE18B0}" type="presParOf" srcId="{3B501379-C47D-41A0-AAF7-A9A00708CD7E}" destId="{E503601E-C774-43C9-94DB-AE1A24D84BD9}" srcOrd="3" destOrd="0" presId="urn:microsoft.com/office/officeart/2005/8/layout/cycle5"/>
    <dgm:cxn modelId="{3C3D9A68-2926-409A-BB8E-4CC62E73EAE3}" type="presParOf" srcId="{3B501379-C47D-41A0-AAF7-A9A00708CD7E}" destId="{A30D2014-141F-43F3-B3C0-3E48ECAC97E5}" srcOrd="4" destOrd="0" presId="urn:microsoft.com/office/officeart/2005/8/layout/cycle5"/>
    <dgm:cxn modelId="{A1354A44-70B3-4566-9E00-208E61E00E51}" type="presParOf" srcId="{3B501379-C47D-41A0-AAF7-A9A00708CD7E}" destId="{07434577-5C49-451C-9CCB-9B20FFB44A05}" srcOrd="5" destOrd="0" presId="urn:microsoft.com/office/officeart/2005/8/layout/cycle5"/>
    <dgm:cxn modelId="{C0963F3E-D07C-4FC8-90E3-E93F7B3A9AF6}" type="presParOf" srcId="{3B501379-C47D-41A0-AAF7-A9A00708CD7E}" destId="{4711CEAC-1AB5-495A-9E9F-601162A35214}" srcOrd="6" destOrd="0" presId="urn:microsoft.com/office/officeart/2005/8/layout/cycle5"/>
    <dgm:cxn modelId="{C3EF92BD-AFF1-4173-9E22-DA7311C870A1}" type="presParOf" srcId="{3B501379-C47D-41A0-AAF7-A9A00708CD7E}" destId="{03D704ED-C262-4DEE-8886-D1FA487C634B}" srcOrd="7" destOrd="0" presId="urn:microsoft.com/office/officeart/2005/8/layout/cycle5"/>
    <dgm:cxn modelId="{A6754F8C-1F48-46B6-9392-C75FD11A3EAD}" type="presParOf" srcId="{3B501379-C47D-41A0-AAF7-A9A00708CD7E}" destId="{F070E6A4-1E4C-4A77-8675-F7767BB485B0}" srcOrd="8" destOrd="0" presId="urn:microsoft.com/office/officeart/2005/8/layout/cycle5"/>
    <dgm:cxn modelId="{25276EBE-3A1C-499B-9D5F-697E5DEC51B7}" type="presParOf" srcId="{3B501379-C47D-41A0-AAF7-A9A00708CD7E}" destId="{5B273641-B83B-4AB8-8C7C-41504D36B60B}" srcOrd="9" destOrd="0" presId="urn:microsoft.com/office/officeart/2005/8/layout/cycle5"/>
    <dgm:cxn modelId="{C04EE3BE-45F1-47BD-80CB-36FC331EE300}" type="presParOf" srcId="{3B501379-C47D-41A0-AAF7-A9A00708CD7E}" destId="{5B499BDE-0E96-4D7A-A648-C5EB5AF5261C}" srcOrd="10" destOrd="0" presId="urn:microsoft.com/office/officeart/2005/8/layout/cycle5"/>
    <dgm:cxn modelId="{3E8F0BE1-3C30-493A-8E6C-9DD89BCB137D}" type="presParOf" srcId="{3B501379-C47D-41A0-AAF7-A9A00708CD7E}" destId="{3A7549BB-8601-44F5-AD27-DD99A0934F1E}" srcOrd="11" destOrd="0" presId="urn:microsoft.com/office/officeart/2005/8/layout/cycle5"/>
    <dgm:cxn modelId="{F22811C7-5049-43C9-A8B0-24B7EE7F438D}" type="presParOf" srcId="{3B501379-C47D-41A0-AAF7-A9A00708CD7E}" destId="{D8E90FE8-EE3F-4C6F-9C28-92769CBAFC5C}" srcOrd="12" destOrd="0" presId="urn:microsoft.com/office/officeart/2005/8/layout/cycle5"/>
    <dgm:cxn modelId="{B1C5355C-2E97-4312-BFF0-EB54FC4240F8}" type="presParOf" srcId="{3B501379-C47D-41A0-AAF7-A9A00708CD7E}" destId="{FF5E7CB8-DB09-473B-A5FA-CF7DCA1CE302}" srcOrd="13" destOrd="0" presId="urn:microsoft.com/office/officeart/2005/8/layout/cycle5"/>
    <dgm:cxn modelId="{0B0C588D-A710-493E-9E45-E5882E21D19A}" type="presParOf" srcId="{3B501379-C47D-41A0-AAF7-A9A00708CD7E}" destId="{67403791-3557-4834-A047-6E4B7983DF40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C9CED0-078D-4682-89B8-332ED678775E}">
      <dsp:nvSpPr>
        <dsp:cNvPr id="0" name=""/>
        <dsp:cNvSpPr/>
      </dsp:nvSpPr>
      <dsp:spPr>
        <a:xfrm>
          <a:off x="2910698" y="175"/>
          <a:ext cx="1667435" cy="1083832"/>
        </a:xfrm>
        <a:prstGeom prst="roundRect">
          <a:avLst/>
        </a:prstGeom>
        <a:solidFill>
          <a:srgbClr val="9B2D2A"/>
        </a:soli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  <a:sp3d extrusionH="28000" prstMaterial="matte"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800" b="1" kern="1200" dirty="0" err="1" smtClean="0"/>
            <a:t>Engage</a:t>
          </a:r>
          <a:endParaRPr lang="nl-NL" sz="2800" b="1" kern="1200" dirty="0"/>
        </a:p>
      </dsp:txBody>
      <dsp:txXfrm>
        <a:off x="2963606" y="53083"/>
        <a:ext cx="1561619" cy="978016"/>
      </dsp:txXfrm>
    </dsp:sp>
    <dsp:sp modelId="{1916C5F9-D998-4ADB-BB2B-D02C42A36118}">
      <dsp:nvSpPr>
        <dsp:cNvPr id="0" name=""/>
        <dsp:cNvSpPr/>
      </dsp:nvSpPr>
      <dsp:spPr>
        <a:xfrm>
          <a:off x="1579539" y="542092"/>
          <a:ext cx="4329752" cy="4329752"/>
        </a:xfrm>
        <a:custGeom>
          <a:avLst/>
          <a:gdLst/>
          <a:ahLst/>
          <a:cxnLst/>
          <a:rect l="0" t="0" r="0" b="0"/>
          <a:pathLst>
            <a:path>
              <a:moveTo>
                <a:pt x="3221850" y="275565"/>
              </a:moveTo>
              <a:arcTo wR="2164876" hR="2164876" stAng="17953489" swAng="121145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p3d z="-22735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03601E-C774-43C9-94DB-AE1A24D84BD9}">
      <dsp:nvSpPr>
        <dsp:cNvPr id="0" name=""/>
        <dsp:cNvSpPr/>
      </dsp:nvSpPr>
      <dsp:spPr>
        <a:xfrm>
          <a:off x="4969617" y="1496068"/>
          <a:ext cx="1667435" cy="1083832"/>
        </a:xfrm>
        <a:prstGeom prst="roundRect">
          <a:avLst/>
        </a:prstGeom>
        <a:solidFill>
          <a:srgbClr val="769535"/>
        </a:soli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  <a:sp3d extrusionH="28000" prstMaterial="matte"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800" b="1" kern="1200" dirty="0" err="1" smtClean="0"/>
            <a:t>Explore</a:t>
          </a:r>
          <a:endParaRPr lang="nl-NL" sz="2800" b="1" kern="1200" dirty="0"/>
        </a:p>
      </dsp:txBody>
      <dsp:txXfrm>
        <a:off x="5022525" y="1548976"/>
        <a:ext cx="1561619" cy="978016"/>
      </dsp:txXfrm>
    </dsp:sp>
    <dsp:sp modelId="{07434577-5C49-451C-9CCB-9B20FFB44A05}">
      <dsp:nvSpPr>
        <dsp:cNvPr id="0" name=""/>
        <dsp:cNvSpPr/>
      </dsp:nvSpPr>
      <dsp:spPr>
        <a:xfrm>
          <a:off x="1579539" y="542092"/>
          <a:ext cx="4329752" cy="4329752"/>
        </a:xfrm>
        <a:custGeom>
          <a:avLst/>
          <a:gdLst/>
          <a:ahLst/>
          <a:cxnLst/>
          <a:rect l="0" t="0" r="0" b="0"/>
          <a:pathLst>
            <a:path>
              <a:moveTo>
                <a:pt x="4324557" y="2314753"/>
              </a:moveTo>
              <a:arcTo wR="2164876" hR="2164876" stAng="21838190" swAng="135966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p3d z="-22735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11CEAC-1AB5-495A-9E9F-601162A35214}">
      <dsp:nvSpPr>
        <dsp:cNvPr id="0" name=""/>
        <dsp:cNvSpPr/>
      </dsp:nvSpPr>
      <dsp:spPr>
        <a:xfrm>
          <a:off x="4183180" y="3916473"/>
          <a:ext cx="1667435" cy="1083832"/>
        </a:xfrm>
        <a:prstGeom prst="roundRect">
          <a:avLst/>
        </a:prstGeom>
        <a:solidFill>
          <a:srgbClr val="5D417E"/>
        </a:soli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  <a:sp3d extrusionH="28000" prstMaterial="matte"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800" b="1" kern="1200" dirty="0" err="1" smtClean="0"/>
            <a:t>Explain</a:t>
          </a:r>
          <a:endParaRPr lang="nl-NL" sz="2800" b="1" kern="1200" dirty="0"/>
        </a:p>
      </dsp:txBody>
      <dsp:txXfrm>
        <a:off x="4236088" y="3969381"/>
        <a:ext cx="1561619" cy="978016"/>
      </dsp:txXfrm>
    </dsp:sp>
    <dsp:sp modelId="{F070E6A4-1E4C-4A77-8675-F7767BB485B0}">
      <dsp:nvSpPr>
        <dsp:cNvPr id="0" name=""/>
        <dsp:cNvSpPr/>
      </dsp:nvSpPr>
      <dsp:spPr>
        <a:xfrm>
          <a:off x="1579539" y="542092"/>
          <a:ext cx="4329752" cy="4329752"/>
        </a:xfrm>
        <a:custGeom>
          <a:avLst/>
          <a:gdLst/>
          <a:ahLst/>
          <a:cxnLst/>
          <a:rect l="0" t="0" r="0" b="0"/>
          <a:pathLst>
            <a:path>
              <a:moveTo>
                <a:pt x="2430524" y="4313391"/>
              </a:moveTo>
              <a:arcTo wR="2164876" hR="2164876" stAng="4977094" swAng="845812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p3d z="-22735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273641-B83B-4AB8-8C7C-41504D36B60B}">
      <dsp:nvSpPr>
        <dsp:cNvPr id="0" name=""/>
        <dsp:cNvSpPr/>
      </dsp:nvSpPr>
      <dsp:spPr>
        <a:xfrm>
          <a:off x="1638216" y="3916473"/>
          <a:ext cx="1667435" cy="1083832"/>
        </a:xfrm>
        <a:prstGeom prst="roundRect">
          <a:avLst/>
        </a:prstGeom>
        <a:solidFill>
          <a:srgbClr val="2787A0"/>
        </a:soli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  <a:sp3d extrusionH="28000" prstMaterial="matte"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800" b="1" kern="1200" dirty="0" err="1" smtClean="0"/>
            <a:t>Extend</a:t>
          </a:r>
          <a:endParaRPr lang="nl-NL" sz="2800" b="1" kern="1200" dirty="0"/>
        </a:p>
      </dsp:txBody>
      <dsp:txXfrm>
        <a:off x="1691124" y="3969381"/>
        <a:ext cx="1561619" cy="978016"/>
      </dsp:txXfrm>
    </dsp:sp>
    <dsp:sp modelId="{3A7549BB-8601-44F5-AD27-DD99A0934F1E}">
      <dsp:nvSpPr>
        <dsp:cNvPr id="0" name=""/>
        <dsp:cNvSpPr/>
      </dsp:nvSpPr>
      <dsp:spPr>
        <a:xfrm>
          <a:off x="1579539" y="542092"/>
          <a:ext cx="4329752" cy="4329752"/>
        </a:xfrm>
        <a:custGeom>
          <a:avLst/>
          <a:gdLst/>
          <a:ahLst/>
          <a:cxnLst/>
          <a:rect l="0" t="0" r="0" b="0"/>
          <a:pathLst>
            <a:path>
              <a:moveTo>
                <a:pt x="229665" y="3135261"/>
              </a:moveTo>
              <a:arcTo wR="2164876" hR="2164876" stAng="9202149" swAng="135966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p3d z="-22735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E90FE8-EE3F-4C6F-9C28-92769CBAFC5C}">
      <dsp:nvSpPr>
        <dsp:cNvPr id="0" name=""/>
        <dsp:cNvSpPr/>
      </dsp:nvSpPr>
      <dsp:spPr>
        <a:xfrm>
          <a:off x="851778" y="1496068"/>
          <a:ext cx="1667435" cy="1083832"/>
        </a:xfrm>
        <a:prstGeom prst="roundRect">
          <a:avLst/>
        </a:prstGeom>
        <a:solidFill>
          <a:srgbClr val="CB6C1D"/>
        </a:soli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  <a:sp3d extrusionH="28000" prstMaterial="matte"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800" b="1" kern="1200" dirty="0" err="1" smtClean="0"/>
            <a:t>Evaluate</a:t>
          </a:r>
          <a:endParaRPr lang="nl-NL" sz="2800" b="1" kern="1200" dirty="0"/>
        </a:p>
      </dsp:txBody>
      <dsp:txXfrm>
        <a:off x="904686" y="1548976"/>
        <a:ext cx="1561619" cy="978016"/>
      </dsp:txXfrm>
    </dsp:sp>
    <dsp:sp modelId="{67403791-3557-4834-A047-6E4B7983DF40}">
      <dsp:nvSpPr>
        <dsp:cNvPr id="0" name=""/>
        <dsp:cNvSpPr/>
      </dsp:nvSpPr>
      <dsp:spPr>
        <a:xfrm>
          <a:off x="1579539" y="542092"/>
          <a:ext cx="4329752" cy="4329752"/>
        </a:xfrm>
        <a:custGeom>
          <a:avLst/>
          <a:gdLst/>
          <a:ahLst/>
          <a:cxnLst/>
          <a:rect l="0" t="0" r="0" b="0"/>
          <a:pathLst>
            <a:path>
              <a:moveTo>
                <a:pt x="520761" y="756481"/>
              </a:moveTo>
              <a:arcTo wR="2164876" hR="2164876" stAng="13235057" swAng="121145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p3d z="-22735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C9CED0-078D-4682-89B8-332ED678775E}">
      <dsp:nvSpPr>
        <dsp:cNvPr id="0" name=""/>
        <dsp:cNvSpPr/>
      </dsp:nvSpPr>
      <dsp:spPr>
        <a:xfrm>
          <a:off x="2910698" y="175"/>
          <a:ext cx="1667435" cy="1083832"/>
        </a:xfrm>
        <a:prstGeom prst="roundRect">
          <a:avLst/>
        </a:prstGeom>
        <a:solidFill>
          <a:srgbClr val="9B2D2A"/>
        </a:soli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  <a:sp3d extrusionH="28000" prstMaterial="matte"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800" b="1" kern="1200" dirty="0" err="1" smtClean="0"/>
            <a:t>Engage</a:t>
          </a:r>
          <a:endParaRPr lang="nl-NL" sz="2800" b="1" kern="1200" dirty="0"/>
        </a:p>
      </dsp:txBody>
      <dsp:txXfrm>
        <a:off x="2963606" y="53083"/>
        <a:ext cx="1561619" cy="978016"/>
      </dsp:txXfrm>
    </dsp:sp>
    <dsp:sp modelId="{1916C5F9-D998-4ADB-BB2B-D02C42A36118}">
      <dsp:nvSpPr>
        <dsp:cNvPr id="0" name=""/>
        <dsp:cNvSpPr/>
      </dsp:nvSpPr>
      <dsp:spPr>
        <a:xfrm>
          <a:off x="1579539" y="542092"/>
          <a:ext cx="4329752" cy="4329752"/>
        </a:xfrm>
        <a:custGeom>
          <a:avLst/>
          <a:gdLst/>
          <a:ahLst/>
          <a:cxnLst/>
          <a:rect l="0" t="0" r="0" b="0"/>
          <a:pathLst>
            <a:path>
              <a:moveTo>
                <a:pt x="3221850" y="275565"/>
              </a:moveTo>
              <a:arcTo wR="2164876" hR="2164876" stAng="17953489" swAng="121145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p3d z="-22735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03601E-C774-43C9-94DB-AE1A24D84BD9}">
      <dsp:nvSpPr>
        <dsp:cNvPr id="0" name=""/>
        <dsp:cNvSpPr/>
      </dsp:nvSpPr>
      <dsp:spPr>
        <a:xfrm>
          <a:off x="4969617" y="1496068"/>
          <a:ext cx="1667435" cy="1083832"/>
        </a:xfrm>
        <a:prstGeom prst="roundRect">
          <a:avLst/>
        </a:prstGeom>
        <a:solidFill>
          <a:srgbClr val="769535"/>
        </a:soli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  <a:sp3d extrusionH="28000" prstMaterial="matte"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800" b="1" kern="1200" dirty="0" err="1" smtClean="0"/>
            <a:t>Explore</a:t>
          </a:r>
          <a:endParaRPr lang="nl-NL" sz="2800" b="1" kern="1200" dirty="0"/>
        </a:p>
      </dsp:txBody>
      <dsp:txXfrm>
        <a:off x="5022525" y="1548976"/>
        <a:ext cx="1561619" cy="978016"/>
      </dsp:txXfrm>
    </dsp:sp>
    <dsp:sp modelId="{07434577-5C49-451C-9CCB-9B20FFB44A05}">
      <dsp:nvSpPr>
        <dsp:cNvPr id="0" name=""/>
        <dsp:cNvSpPr/>
      </dsp:nvSpPr>
      <dsp:spPr>
        <a:xfrm>
          <a:off x="1579539" y="542092"/>
          <a:ext cx="4329752" cy="4329752"/>
        </a:xfrm>
        <a:custGeom>
          <a:avLst/>
          <a:gdLst/>
          <a:ahLst/>
          <a:cxnLst/>
          <a:rect l="0" t="0" r="0" b="0"/>
          <a:pathLst>
            <a:path>
              <a:moveTo>
                <a:pt x="4324557" y="2314753"/>
              </a:moveTo>
              <a:arcTo wR="2164876" hR="2164876" stAng="21838190" swAng="135966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p3d z="-22735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11CEAC-1AB5-495A-9E9F-601162A35214}">
      <dsp:nvSpPr>
        <dsp:cNvPr id="0" name=""/>
        <dsp:cNvSpPr/>
      </dsp:nvSpPr>
      <dsp:spPr>
        <a:xfrm>
          <a:off x="4183180" y="3916473"/>
          <a:ext cx="1667435" cy="1083832"/>
        </a:xfrm>
        <a:prstGeom prst="roundRect">
          <a:avLst/>
        </a:prstGeom>
        <a:solidFill>
          <a:srgbClr val="5D417E"/>
        </a:soli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  <a:sp3d extrusionH="28000" prstMaterial="matte"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800" b="1" kern="1200" dirty="0" err="1" smtClean="0"/>
            <a:t>Explain</a:t>
          </a:r>
          <a:endParaRPr lang="nl-NL" sz="2800" b="1" kern="1200" dirty="0"/>
        </a:p>
      </dsp:txBody>
      <dsp:txXfrm>
        <a:off x="4236088" y="3969381"/>
        <a:ext cx="1561619" cy="978016"/>
      </dsp:txXfrm>
    </dsp:sp>
    <dsp:sp modelId="{F070E6A4-1E4C-4A77-8675-F7767BB485B0}">
      <dsp:nvSpPr>
        <dsp:cNvPr id="0" name=""/>
        <dsp:cNvSpPr/>
      </dsp:nvSpPr>
      <dsp:spPr>
        <a:xfrm>
          <a:off x="1579539" y="542092"/>
          <a:ext cx="4329752" cy="4329752"/>
        </a:xfrm>
        <a:custGeom>
          <a:avLst/>
          <a:gdLst/>
          <a:ahLst/>
          <a:cxnLst/>
          <a:rect l="0" t="0" r="0" b="0"/>
          <a:pathLst>
            <a:path>
              <a:moveTo>
                <a:pt x="2430524" y="4313391"/>
              </a:moveTo>
              <a:arcTo wR="2164876" hR="2164876" stAng="4977094" swAng="845812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p3d z="-22735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273641-B83B-4AB8-8C7C-41504D36B60B}">
      <dsp:nvSpPr>
        <dsp:cNvPr id="0" name=""/>
        <dsp:cNvSpPr/>
      </dsp:nvSpPr>
      <dsp:spPr>
        <a:xfrm>
          <a:off x="1638216" y="3916473"/>
          <a:ext cx="1667435" cy="1083832"/>
        </a:xfrm>
        <a:prstGeom prst="roundRect">
          <a:avLst/>
        </a:prstGeom>
        <a:solidFill>
          <a:srgbClr val="2787A0"/>
        </a:soli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  <a:sp3d extrusionH="28000" prstMaterial="matte"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800" b="1" kern="1200" dirty="0" err="1" smtClean="0"/>
            <a:t>Extend</a:t>
          </a:r>
          <a:endParaRPr lang="nl-NL" sz="2800" b="1" kern="1200" dirty="0"/>
        </a:p>
      </dsp:txBody>
      <dsp:txXfrm>
        <a:off x="1691124" y="3969381"/>
        <a:ext cx="1561619" cy="978016"/>
      </dsp:txXfrm>
    </dsp:sp>
    <dsp:sp modelId="{3A7549BB-8601-44F5-AD27-DD99A0934F1E}">
      <dsp:nvSpPr>
        <dsp:cNvPr id="0" name=""/>
        <dsp:cNvSpPr/>
      </dsp:nvSpPr>
      <dsp:spPr>
        <a:xfrm>
          <a:off x="1579539" y="542092"/>
          <a:ext cx="4329752" cy="4329752"/>
        </a:xfrm>
        <a:custGeom>
          <a:avLst/>
          <a:gdLst/>
          <a:ahLst/>
          <a:cxnLst/>
          <a:rect l="0" t="0" r="0" b="0"/>
          <a:pathLst>
            <a:path>
              <a:moveTo>
                <a:pt x="229665" y="3135261"/>
              </a:moveTo>
              <a:arcTo wR="2164876" hR="2164876" stAng="9202149" swAng="135966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p3d z="-22735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E90FE8-EE3F-4C6F-9C28-92769CBAFC5C}">
      <dsp:nvSpPr>
        <dsp:cNvPr id="0" name=""/>
        <dsp:cNvSpPr/>
      </dsp:nvSpPr>
      <dsp:spPr>
        <a:xfrm>
          <a:off x="851778" y="1496068"/>
          <a:ext cx="1667435" cy="1083832"/>
        </a:xfrm>
        <a:prstGeom prst="roundRect">
          <a:avLst/>
        </a:prstGeom>
        <a:solidFill>
          <a:srgbClr val="CB6C1D"/>
        </a:soli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  <a:sp3d extrusionH="28000" prstMaterial="matte"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800" b="1" kern="1200" dirty="0" err="1" smtClean="0"/>
            <a:t>Evaluate</a:t>
          </a:r>
          <a:endParaRPr lang="nl-NL" sz="2800" b="1" kern="1200" dirty="0"/>
        </a:p>
      </dsp:txBody>
      <dsp:txXfrm>
        <a:off x="904686" y="1548976"/>
        <a:ext cx="1561619" cy="978016"/>
      </dsp:txXfrm>
    </dsp:sp>
    <dsp:sp modelId="{67403791-3557-4834-A047-6E4B7983DF40}">
      <dsp:nvSpPr>
        <dsp:cNvPr id="0" name=""/>
        <dsp:cNvSpPr/>
      </dsp:nvSpPr>
      <dsp:spPr>
        <a:xfrm>
          <a:off x="1579539" y="542092"/>
          <a:ext cx="4329752" cy="4329752"/>
        </a:xfrm>
        <a:custGeom>
          <a:avLst/>
          <a:gdLst/>
          <a:ahLst/>
          <a:cxnLst/>
          <a:rect l="0" t="0" r="0" b="0"/>
          <a:pathLst>
            <a:path>
              <a:moveTo>
                <a:pt x="520761" y="756481"/>
              </a:moveTo>
              <a:arcTo wR="2164876" hR="2164876" stAng="13235057" swAng="121145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p3d z="-22735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67F94F-5FA2-1E46-81A9-93478DED8F52}">
      <dsp:nvSpPr>
        <dsp:cNvPr id="0" name=""/>
        <dsp:cNvSpPr/>
      </dsp:nvSpPr>
      <dsp:spPr>
        <a:xfrm>
          <a:off x="3053165" y="757"/>
          <a:ext cx="1589524" cy="1589524"/>
        </a:xfrm>
        <a:prstGeom prst="ellipse">
          <a:avLst/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ENGAGE</a:t>
          </a:r>
          <a:endParaRPr lang="en-US" sz="20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3285945" y="233537"/>
        <a:ext cx="1123964" cy="1123964"/>
      </dsp:txXfrm>
    </dsp:sp>
    <dsp:sp modelId="{CAC6F2B8-EFBB-2A44-9C72-E4994968A55C}">
      <dsp:nvSpPr>
        <dsp:cNvPr id="0" name=""/>
        <dsp:cNvSpPr/>
      </dsp:nvSpPr>
      <dsp:spPr>
        <a:xfrm rot="2160000">
          <a:off x="4592590" y="1222024"/>
          <a:ext cx="423119" cy="53646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4604711" y="1292011"/>
        <a:ext cx="296183" cy="321878"/>
      </dsp:txXfrm>
    </dsp:sp>
    <dsp:sp modelId="{6582EBEE-19A2-0A43-A378-9842D875C059}">
      <dsp:nvSpPr>
        <dsp:cNvPr id="0" name=""/>
        <dsp:cNvSpPr/>
      </dsp:nvSpPr>
      <dsp:spPr>
        <a:xfrm>
          <a:off x="4984987" y="1404308"/>
          <a:ext cx="1589524" cy="1589524"/>
        </a:xfrm>
        <a:prstGeom prst="ellipse">
          <a:avLst/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EXPLORE</a:t>
          </a:r>
          <a:endParaRPr lang="en-US" sz="20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5217767" y="1637088"/>
        <a:ext cx="1123964" cy="1123964"/>
      </dsp:txXfrm>
    </dsp:sp>
    <dsp:sp modelId="{A9F9FDD6-F2B9-A240-A0CE-F0FC94591489}">
      <dsp:nvSpPr>
        <dsp:cNvPr id="0" name=""/>
        <dsp:cNvSpPr/>
      </dsp:nvSpPr>
      <dsp:spPr>
        <a:xfrm rot="6480000">
          <a:off x="5202945" y="3054946"/>
          <a:ext cx="423119" cy="53646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 rot="10800000">
        <a:off x="5286026" y="3101877"/>
        <a:ext cx="296183" cy="321878"/>
      </dsp:txXfrm>
    </dsp:sp>
    <dsp:sp modelId="{F59CDF53-7896-F342-B691-4F06D37FAA4C}">
      <dsp:nvSpPr>
        <dsp:cNvPr id="0" name=""/>
        <dsp:cNvSpPr/>
      </dsp:nvSpPr>
      <dsp:spPr>
        <a:xfrm>
          <a:off x="4247097" y="3675302"/>
          <a:ext cx="1589524" cy="1589524"/>
        </a:xfrm>
        <a:prstGeom prst="ellipse">
          <a:avLst/>
        </a:prstGeom>
        <a:gradFill rotWithShape="0">
          <a:gsLst>
            <a:gs pos="0">
              <a:srgbClr val="8064A2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8064A2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8064A2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EXPLAIN</a:t>
          </a:r>
          <a:endParaRPr lang="en-US" sz="20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4479877" y="3908082"/>
        <a:ext cx="1123964" cy="1123964"/>
      </dsp:txXfrm>
    </dsp:sp>
    <dsp:sp modelId="{6CC870CE-4F1C-8C4A-89E0-4B17897BD297}">
      <dsp:nvSpPr>
        <dsp:cNvPr id="0" name=""/>
        <dsp:cNvSpPr/>
      </dsp:nvSpPr>
      <dsp:spPr>
        <a:xfrm rot="10800000">
          <a:off x="3648342" y="4201832"/>
          <a:ext cx="423119" cy="53646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rgbClr val="8064A2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8064A2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8064A2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 rot="10800000">
        <a:off x="3775278" y="4309125"/>
        <a:ext cx="296183" cy="321878"/>
      </dsp:txXfrm>
    </dsp:sp>
    <dsp:sp modelId="{4411837F-393C-BA40-A9B2-66A1D75FA2BA}">
      <dsp:nvSpPr>
        <dsp:cNvPr id="0" name=""/>
        <dsp:cNvSpPr/>
      </dsp:nvSpPr>
      <dsp:spPr>
        <a:xfrm>
          <a:off x="1859233" y="3675302"/>
          <a:ext cx="1589524" cy="1589524"/>
        </a:xfrm>
        <a:prstGeom prst="ellipse">
          <a:avLst/>
        </a:prstGeom>
        <a:gradFill rotWithShape="0">
          <a:gsLst>
            <a:gs pos="0">
              <a:srgbClr val="4BACC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4BACC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4BACC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EXTEND</a:t>
          </a:r>
          <a:endParaRPr lang="en-US" sz="20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2092013" y="3908082"/>
        <a:ext cx="1123964" cy="1123964"/>
      </dsp:txXfrm>
    </dsp:sp>
    <dsp:sp modelId="{E94ABD3C-9E5F-CB47-B301-2E98F002259E}">
      <dsp:nvSpPr>
        <dsp:cNvPr id="0" name=""/>
        <dsp:cNvSpPr/>
      </dsp:nvSpPr>
      <dsp:spPr>
        <a:xfrm rot="15080418">
          <a:off x="2044402" y="3060274"/>
          <a:ext cx="448182" cy="53646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rgbClr val="4BACC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4BACC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4BACC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 rot="10800000">
        <a:off x="2133139" y="3231261"/>
        <a:ext cx="313727" cy="321878"/>
      </dsp:txXfrm>
    </dsp:sp>
    <dsp:sp modelId="{A1E41431-E08A-8741-BA26-3EACF456F9A0}">
      <dsp:nvSpPr>
        <dsp:cNvPr id="0" name=""/>
        <dsp:cNvSpPr/>
      </dsp:nvSpPr>
      <dsp:spPr>
        <a:xfrm>
          <a:off x="1080113" y="1368152"/>
          <a:ext cx="1589524" cy="1589524"/>
        </a:xfrm>
        <a:prstGeom prst="ellipse">
          <a:avLst/>
        </a:prstGeom>
        <a:gradFill rotWithShape="0">
          <a:gsLst>
            <a:gs pos="0">
              <a:srgbClr val="F7964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F7964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F7964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EVALUATE</a:t>
          </a:r>
          <a:endParaRPr lang="en-US" sz="20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1312893" y="1600932"/>
        <a:ext cx="1123964" cy="1123964"/>
      </dsp:txXfrm>
    </dsp:sp>
    <dsp:sp modelId="{6C5C900B-B09D-9545-86E7-9FC6DE51676F}">
      <dsp:nvSpPr>
        <dsp:cNvPr id="0" name=""/>
        <dsp:cNvSpPr/>
      </dsp:nvSpPr>
      <dsp:spPr>
        <a:xfrm rot="19516600">
          <a:off x="2636477" y="1217914"/>
          <a:ext cx="429849" cy="53646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rgbClr val="F7964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F7964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F7964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2647960" y="1361934"/>
        <a:ext cx="300894" cy="32187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67F94F-5FA2-1E46-81A9-93478DED8F52}">
      <dsp:nvSpPr>
        <dsp:cNvPr id="0" name=""/>
        <dsp:cNvSpPr/>
      </dsp:nvSpPr>
      <dsp:spPr>
        <a:xfrm>
          <a:off x="2094982" y="780"/>
          <a:ext cx="1282642" cy="1282642"/>
        </a:xfrm>
        <a:prstGeom prst="ellipse">
          <a:avLst/>
        </a:prstGeom>
        <a:gradFill rotWithShape="0">
          <a:gsLst>
            <a:gs pos="0">
              <a:srgbClr val="9B2D2A"/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ENGAGE</a:t>
          </a:r>
          <a:endParaRPr lang="en-US" sz="16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2282821" y="188619"/>
        <a:ext cx="906964" cy="906964"/>
      </dsp:txXfrm>
    </dsp:sp>
    <dsp:sp modelId="{CAC6F2B8-EFBB-2A44-9C72-E4994968A55C}">
      <dsp:nvSpPr>
        <dsp:cNvPr id="0" name=""/>
        <dsp:cNvSpPr/>
      </dsp:nvSpPr>
      <dsp:spPr>
        <a:xfrm rot="2215491">
          <a:off x="3328782" y="1000384"/>
          <a:ext cx="344594" cy="43289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3339150" y="1055909"/>
        <a:ext cx="241216" cy="259735"/>
      </dsp:txXfrm>
    </dsp:sp>
    <dsp:sp modelId="{6582EBEE-19A2-0A43-A378-9842D875C059}">
      <dsp:nvSpPr>
        <dsp:cNvPr id="0" name=""/>
        <dsp:cNvSpPr/>
      </dsp:nvSpPr>
      <dsp:spPr>
        <a:xfrm>
          <a:off x="3640127" y="1161955"/>
          <a:ext cx="1282642" cy="1282642"/>
        </a:xfrm>
        <a:prstGeom prst="ellipse">
          <a:avLst/>
        </a:prstGeom>
        <a:gradFill rotWithShape="0">
          <a:gsLst>
            <a:gs pos="0">
              <a:srgbClr val="769535"/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EXPLORE</a:t>
          </a:r>
          <a:endParaRPr lang="en-US" sz="16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3827966" y="1349794"/>
        <a:ext cx="906964" cy="906964"/>
      </dsp:txXfrm>
    </dsp:sp>
    <dsp:sp modelId="{A9F9FDD6-F2B9-A240-A0CE-F0FC94591489}">
      <dsp:nvSpPr>
        <dsp:cNvPr id="0" name=""/>
        <dsp:cNvSpPr/>
      </dsp:nvSpPr>
      <dsp:spPr>
        <a:xfrm rot="6473329">
          <a:off x="3831077" y="2479640"/>
          <a:ext cx="324387" cy="43289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 rot="10800000">
        <a:off x="3894681" y="2519912"/>
        <a:ext cx="227071" cy="259735"/>
      </dsp:txXfrm>
    </dsp:sp>
    <dsp:sp modelId="{F59CDF53-7896-F342-B691-4F06D37FAA4C}">
      <dsp:nvSpPr>
        <dsp:cNvPr id="0" name=""/>
        <dsp:cNvSpPr/>
      </dsp:nvSpPr>
      <dsp:spPr>
        <a:xfrm>
          <a:off x="3058132" y="2965049"/>
          <a:ext cx="1282642" cy="1282642"/>
        </a:xfrm>
        <a:prstGeom prst="ellipse">
          <a:avLst/>
        </a:prstGeom>
        <a:gradFill rotWithShape="0">
          <a:gsLst>
            <a:gs pos="0">
              <a:srgbClr val="8064A2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8064A2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8064A2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EXPLAIN</a:t>
          </a:r>
          <a:endParaRPr lang="en-US" sz="16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3245971" y="3152888"/>
        <a:ext cx="906964" cy="906964"/>
      </dsp:txXfrm>
    </dsp:sp>
    <dsp:sp modelId="{6CC870CE-4F1C-8C4A-89E0-4B17897BD297}">
      <dsp:nvSpPr>
        <dsp:cNvPr id="0" name=""/>
        <dsp:cNvSpPr/>
      </dsp:nvSpPr>
      <dsp:spPr>
        <a:xfrm rot="10800000">
          <a:off x="2575389" y="3389924"/>
          <a:ext cx="341137" cy="43289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rgbClr val="8064A2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8064A2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8064A2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 rot="10800000">
        <a:off x="2677730" y="3476502"/>
        <a:ext cx="238796" cy="259735"/>
      </dsp:txXfrm>
    </dsp:sp>
    <dsp:sp modelId="{4411837F-393C-BA40-A9B2-66A1D75FA2BA}">
      <dsp:nvSpPr>
        <dsp:cNvPr id="0" name=""/>
        <dsp:cNvSpPr/>
      </dsp:nvSpPr>
      <dsp:spPr>
        <a:xfrm>
          <a:off x="1131833" y="2965049"/>
          <a:ext cx="1282642" cy="1282642"/>
        </a:xfrm>
        <a:prstGeom prst="ellipse">
          <a:avLst/>
        </a:prstGeom>
        <a:gradFill rotWithShape="0">
          <a:gsLst>
            <a:gs pos="0">
              <a:srgbClr val="2787A0"/>
            </a:gs>
            <a:gs pos="80000">
              <a:srgbClr val="4BACC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4BACC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EXTEND</a:t>
          </a:r>
          <a:endParaRPr lang="en-US" sz="16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1319672" y="3152888"/>
        <a:ext cx="906964" cy="906964"/>
      </dsp:txXfrm>
    </dsp:sp>
    <dsp:sp modelId="{E94ABD3C-9E5F-CB47-B301-2E98F002259E}">
      <dsp:nvSpPr>
        <dsp:cNvPr id="0" name=""/>
        <dsp:cNvSpPr/>
      </dsp:nvSpPr>
      <dsp:spPr>
        <a:xfrm rot="15080418">
          <a:off x="1281489" y="2469020"/>
          <a:ext cx="361356" cy="43289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rgbClr val="4BACC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4BACC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4BACC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 rot="10800000">
        <a:off x="1353035" y="2606952"/>
        <a:ext cx="252949" cy="259735"/>
      </dsp:txXfrm>
    </dsp:sp>
    <dsp:sp modelId="{A1E41431-E08A-8741-BA26-3EACF456F9A0}">
      <dsp:nvSpPr>
        <dsp:cNvPr id="0" name=""/>
        <dsp:cNvSpPr/>
      </dsp:nvSpPr>
      <dsp:spPr>
        <a:xfrm>
          <a:off x="503314" y="1103862"/>
          <a:ext cx="1282642" cy="1282642"/>
        </a:xfrm>
        <a:prstGeom prst="ellipse">
          <a:avLst/>
        </a:prstGeom>
        <a:gradFill rotWithShape="0">
          <a:gsLst>
            <a:gs pos="0">
              <a:srgbClr val="F7964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F7964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F7964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EVALUATE</a:t>
          </a:r>
          <a:endParaRPr lang="en-US" sz="16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691153" y="1291701"/>
        <a:ext cx="906964" cy="906964"/>
      </dsp:txXfrm>
    </dsp:sp>
    <dsp:sp modelId="{6C5C900B-B09D-9545-86E7-9FC6DE51676F}">
      <dsp:nvSpPr>
        <dsp:cNvPr id="0" name=""/>
        <dsp:cNvSpPr/>
      </dsp:nvSpPr>
      <dsp:spPr>
        <a:xfrm rot="19516600">
          <a:off x="1759124" y="982783"/>
          <a:ext cx="346566" cy="43289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rgbClr val="F7964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F7964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F7964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1768382" y="1098972"/>
        <a:ext cx="242596" cy="25973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67F94F-5FA2-1E46-81A9-93478DED8F52}">
      <dsp:nvSpPr>
        <dsp:cNvPr id="0" name=""/>
        <dsp:cNvSpPr/>
      </dsp:nvSpPr>
      <dsp:spPr>
        <a:xfrm>
          <a:off x="984150" y="231"/>
          <a:ext cx="695995" cy="695995"/>
        </a:xfrm>
        <a:prstGeom prst="ellipse">
          <a:avLst/>
        </a:prstGeom>
        <a:gradFill rotWithShape="0">
          <a:gsLst>
            <a:gs pos="0">
              <a:srgbClr val="9B2D2A"/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ENGAGE</a:t>
          </a:r>
          <a:endParaRPr lang="en-US" sz="8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1086076" y="102157"/>
        <a:ext cx="492143" cy="492143"/>
      </dsp:txXfrm>
    </dsp:sp>
    <dsp:sp modelId="{CAC6F2B8-EFBB-2A44-9C72-E4994968A55C}">
      <dsp:nvSpPr>
        <dsp:cNvPr id="0" name=""/>
        <dsp:cNvSpPr/>
      </dsp:nvSpPr>
      <dsp:spPr>
        <a:xfrm rot="2160000">
          <a:off x="1658113" y="534766"/>
          <a:ext cx="184872" cy="23489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1663409" y="565446"/>
        <a:ext cx="129410" cy="140938"/>
      </dsp:txXfrm>
    </dsp:sp>
    <dsp:sp modelId="{6582EBEE-19A2-0A43-A378-9842D875C059}">
      <dsp:nvSpPr>
        <dsp:cNvPr id="0" name=""/>
        <dsp:cNvSpPr/>
      </dsp:nvSpPr>
      <dsp:spPr>
        <a:xfrm>
          <a:off x="1829420" y="614355"/>
          <a:ext cx="695995" cy="695995"/>
        </a:xfrm>
        <a:prstGeom prst="ellipse">
          <a:avLst/>
        </a:prstGeom>
        <a:gradFill rotWithShape="0">
          <a:gsLst>
            <a:gs pos="0">
              <a:srgbClr val="769535"/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EXPLORE</a:t>
          </a:r>
          <a:endParaRPr lang="en-US" sz="8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1931346" y="716281"/>
        <a:ext cx="492143" cy="492143"/>
      </dsp:txXfrm>
    </dsp:sp>
    <dsp:sp modelId="{A9F9FDD6-F2B9-A240-A0CE-F0FC94591489}">
      <dsp:nvSpPr>
        <dsp:cNvPr id="0" name=""/>
        <dsp:cNvSpPr/>
      </dsp:nvSpPr>
      <dsp:spPr>
        <a:xfrm rot="6480000">
          <a:off x="1925166" y="1336764"/>
          <a:ext cx="184872" cy="23489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rgbClr val="9BBB59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9BBB59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9BBB59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 rot="10800000">
        <a:off x="1961466" y="1357370"/>
        <a:ext cx="129410" cy="140938"/>
      </dsp:txXfrm>
    </dsp:sp>
    <dsp:sp modelId="{F59CDF53-7896-F342-B691-4F06D37FAA4C}">
      <dsp:nvSpPr>
        <dsp:cNvPr id="0" name=""/>
        <dsp:cNvSpPr/>
      </dsp:nvSpPr>
      <dsp:spPr>
        <a:xfrm>
          <a:off x="1506555" y="1608029"/>
          <a:ext cx="695995" cy="695995"/>
        </a:xfrm>
        <a:prstGeom prst="ellipse">
          <a:avLst/>
        </a:prstGeom>
        <a:gradFill rotWithShape="0">
          <a:gsLst>
            <a:gs pos="0">
              <a:srgbClr val="8064A2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8064A2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8064A2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EXPLAIN</a:t>
          </a:r>
          <a:endParaRPr lang="en-US" sz="8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1608481" y="1709955"/>
        <a:ext cx="492143" cy="492143"/>
      </dsp:txXfrm>
    </dsp:sp>
    <dsp:sp modelId="{6CC870CE-4F1C-8C4A-89E0-4B17897BD297}">
      <dsp:nvSpPr>
        <dsp:cNvPr id="0" name=""/>
        <dsp:cNvSpPr/>
      </dsp:nvSpPr>
      <dsp:spPr>
        <a:xfrm rot="10800000">
          <a:off x="1244944" y="1838578"/>
          <a:ext cx="184872" cy="23489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rgbClr val="8064A2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8064A2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8064A2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 rot="10800000">
        <a:off x="1300406" y="1885558"/>
        <a:ext cx="129410" cy="140938"/>
      </dsp:txXfrm>
    </dsp:sp>
    <dsp:sp modelId="{4411837F-393C-BA40-A9B2-66A1D75FA2BA}">
      <dsp:nvSpPr>
        <dsp:cNvPr id="0" name=""/>
        <dsp:cNvSpPr/>
      </dsp:nvSpPr>
      <dsp:spPr>
        <a:xfrm>
          <a:off x="461744" y="1608029"/>
          <a:ext cx="695995" cy="695995"/>
        </a:xfrm>
        <a:prstGeom prst="ellipse">
          <a:avLst/>
        </a:prstGeom>
        <a:gradFill rotWithShape="0">
          <a:gsLst>
            <a:gs pos="0">
              <a:srgbClr val="2787A0"/>
            </a:gs>
            <a:gs pos="80000">
              <a:srgbClr val="4BACC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4BACC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EXTEND</a:t>
          </a:r>
          <a:endParaRPr lang="en-US" sz="8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563670" y="1709955"/>
        <a:ext cx="492143" cy="492143"/>
      </dsp:txXfrm>
    </dsp:sp>
    <dsp:sp modelId="{E94ABD3C-9E5F-CB47-B301-2E98F002259E}">
      <dsp:nvSpPr>
        <dsp:cNvPr id="0" name=""/>
        <dsp:cNvSpPr/>
      </dsp:nvSpPr>
      <dsp:spPr>
        <a:xfrm rot="15080418">
          <a:off x="543144" y="1339081"/>
          <a:ext cx="195838" cy="23489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rgbClr val="4BACC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4BACC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4BACC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 rot="10800000">
        <a:off x="581918" y="1413892"/>
        <a:ext cx="137087" cy="140938"/>
      </dsp:txXfrm>
    </dsp:sp>
    <dsp:sp modelId="{A1E41431-E08A-8741-BA26-3EACF456F9A0}">
      <dsp:nvSpPr>
        <dsp:cNvPr id="0" name=""/>
        <dsp:cNvSpPr/>
      </dsp:nvSpPr>
      <dsp:spPr>
        <a:xfrm>
          <a:off x="120841" y="598535"/>
          <a:ext cx="695995" cy="695995"/>
        </a:xfrm>
        <a:prstGeom prst="ellipse">
          <a:avLst/>
        </a:prstGeom>
        <a:gradFill rotWithShape="0">
          <a:gsLst>
            <a:gs pos="0">
              <a:srgbClr val="F7964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F7964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F7964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EVALUATE</a:t>
          </a:r>
          <a:endParaRPr lang="en-US" sz="8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222767" y="700461"/>
        <a:ext cx="492143" cy="492143"/>
      </dsp:txXfrm>
    </dsp:sp>
    <dsp:sp modelId="{6C5C900B-B09D-9545-86E7-9FC6DE51676F}">
      <dsp:nvSpPr>
        <dsp:cNvPr id="0" name=""/>
        <dsp:cNvSpPr/>
      </dsp:nvSpPr>
      <dsp:spPr>
        <a:xfrm rot="19516600">
          <a:off x="802215" y="532959"/>
          <a:ext cx="187816" cy="23489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rgbClr val="F79646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F79646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F79646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807232" y="595986"/>
        <a:ext cx="131471" cy="14093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C9CED0-078D-4682-89B8-332ED678775E}">
      <dsp:nvSpPr>
        <dsp:cNvPr id="0" name=""/>
        <dsp:cNvSpPr/>
      </dsp:nvSpPr>
      <dsp:spPr>
        <a:xfrm>
          <a:off x="2910698" y="175"/>
          <a:ext cx="1667435" cy="1083832"/>
        </a:xfrm>
        <a:prstGeom prst="roundRect">
          <a:avLst/>
        </a:prstGeom>
        <a:solidFill>
          <a:srgbClr val="9B2D2A"/>
        </a:soli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  <a:sp3d extrusionH="28000" prstMaterial="matte"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800" b="1" kern="1200" dirty="0" err="1" smtClean="0"/>
            <a:t>Engage</a:t>
          </a:r>
          <a:endParaRPr lang="nl-NL" sz="2800" b="1" kern="1200" dirty="0"/>
        </a:p>
      </dsp:txBody>
      <dsp:txXfrm>
        <a:off x="2963606" y="53083"/>
        <a:ext cx="1561619" cy="978016"/>
      </dsp:txXfrm>
    </dsp:sp>
    <dsp:sp modelId="{1916C5F9-D998-4ADB-BB2B-D02C42A36118}">
      <dsp:nvSpPr>
        <dsp:cNvPr id="0" name=""/>
        <dsp:cNvSpPr/>
      </dsp:nvSpPr>
      <dsp:spPr>
        <a:xfrm>
          <a:off x="1579539" y="542092"/>
          <a:ext cx="4329752" cy="4329752"/>
        </a:xfrm>
        <a:custGeom>
          <a:avLst/>
          <a:gdLst/>
          <a:ahLst/>
          <a:cxnLst/>
          <a:rect l="0" t="0" r="0" b="0"/>
          <a:pathLst>
            <a:path>
              <a:moveTo>
                <a:pt x="3221850" y="275565"/>
              </a:moveTo>
              <a:arcTo wR="2164876" hR="2164876" stAng="17953489" swAng="121145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p3d z="-22735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03601E-C774-43C9-94DB-AE1A24D84BD9}">
      <dsp:nvSpPr>
        <dsp:cNvPr id="0" name=""/>
        <dsp:cNvSpPr/>
      </dsp:nvSpPr>
      <dsp:spPr>
        <a:xfrm>
          <a:off x="4969617" y="1496068"/>
          <a:ext cx="1667435" cy="1083832"/>
        </a:xfrm>
        <a:prstGeom prst="roundRect">
          <a:avLst/>
        </a:prstGeom>
        <a:solidFill>
          <a:srgbClr val="769535"/>
        </a:soli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  <a:sp3d extrusionH="28000" prstMaterial="matte"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800" b="1" kern="1200" dirty="0" err="1" smtClean="0"/>
            <a:t>Explore</a:t>
          </a:r>
          <a:endParaRPr lang="nl-NL" sz="2800" b="1" kern="1200" dirty="0"/>
        </a:p>
      </dsp:txBody>
      <dsp:txXfrm>
        <a:off x="5022525" y="1548976"/>
        <a:ext cx="1561619" cy="978016"/>
      </dsp:txXfrm>
    </dsp:sp>
    <dsp:sp modelId="{07434577-5C49-451C-9CCB-9B20FFB44A05}">
      <dsp:nvSpPr>
        <dsp:cNvPr id="0" name=""/>
        <dsp:cNvSpPr/>
      </dsp:nvSpPr>
      <dsp:spPr>
        <a:xfrm>
          <a:off x="1579539" y="542092"/>
          <a:ext cx="4329752" cy="4329752"/>
        </a:xfrm>
        <a:custGeom>
          <a:avLst/>
          <a:gdLst/>
          <a:ahLst/>
          <a:cxnLst/>
          <a:rect l="0" t="0" r="0" b="0"/>
          <a:pathLst>
            <a:path>
              <a:moveTo>
                <a:pt x="4324557" y="2314753"/>
              </a:moveTo>
              <a:arcTo wR="2164876" hR="2164876" stAng="21838190" swAng="135966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p3d z="-22735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11CEAC-1AB5-495A-9E9F-601162A35214}">
      <dsp:nvSpPr>
        <dsp:cNvPr id="0" name=""/>
        <dsp:cNvSpPr/>
      </dsp:nvSpPr>
      <dsp:spPr>
        <a:xfrm>
          <a:off x="4183180" y="3916473"/>
          <a:ext cx="1667435" cy="1083832"/>
        </a:xfrm>
        <a:prstGeom prst="roundRect">
          <a:avLst/>
        </a:prstGeom>
        <a:solidFill>
          <a:srgbClr val="5D417E"/>
        </a:soli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  <a:sp3d extrusionH="28000" prstMaterial="matte"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800" b="1" kern="1200" dirty="0" err="1" smtClean="0"/>
            <a:t>Explain</a:t>
          </a:r>
          <a:endParaRPr lang="nl-NL" sz="2800" b="1" kern="1200" dirty="0"/>
        </a:p>
      </dsp:txBody>
      <dsp:txXfrm>
        <a:off x="4236088" y="3969381"/>
        <a:ext cx="1561619" cy="978016"/>
      </dsp:txXfrm>
    </dsp:sp>
    <dsp:sp modelId="{F070E6A4-1E4C-4A77-8675-F7767BB485B0}">
      <dsp:nvSpPr>
        <dsp:cNvPr id="0" name=""/>
        <dsp:cNvSpPr/>
      </dsp:nvSpPr>
      <dsp:spPr>
        <a:xfrm>
          <a:off x="1579539" y="542092"/>
          <a:ext cx="4329752" cy="4329752"/>
        </a:xfrm>
        <a:custGeom>
          <a:avLst/>
          <a:gdLst/>
          <a:ahLst/>
          <a:cxnLst/>
          <a:rect l="0" t="0" r="0" b="0"/>
          <a:pathLst>
            <a:path>
              <a:moveTo>
                <a:pt x="2430524" y="4313391"/>
              </a:moveTo>
              <a:arcTo wR="2164876" hR="2164876" stAng="4977094" swAng="845812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p3d z="-22735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273641-B83B-4AB8-8C7C-41504D36B60B}">
      <dsp:nvSpPr>
        <dsp:cNvPr id="0" name=""/>
        <dsp:cNvSpPr/>
      </dsp:nvSpPr>
      <dsp:spPr>
        <a:xfrm>
          <a:off x="1638216" y="3916473"/>
          <a:ext cx="1667435" cy="1083832"/>
        </a:xfrm>
        <a:prstGeom prst="roundRect">
          <a:avLst/>
        </a:prstGeom>
        <a:solidFill>
          <a:srgbClr val="2787A0"/>
        </a:soli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  <a:sp3d extrusionH="28000" prstMaterial="matte"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800" b="1" kern="1200" dirty="0" err="1" smtClean="0"/>
            <a:t>Extend</a:t>
          </a:r>
          <a:endParaRPr lang="nl-NL" sz="2800" b="1" kern="1200" dirty="0"/>
        </a:p>
      </dsp:txBody>
      <dsp:txXfrm>
        <a:off x="1691124" y="3969381"/>
        <a:ext cx="1561619" cy="978016"/>
      </dsp:txXfrm>
    </dsp:sp>
    <dsp:sp modelId="{3A7549BB-8601-44F5-AD27-DD99A0934F1E}">
      <dsp:nvSpPr>
        <dsp:cNvPr id="0" name=""/>
        <dsp:cNvSpPr/>
      </dsp:nvSpPr>
      <dsp:spPr>
        <a:xfrm>
          <a:off x="1579539" y="542092"/>
          <a:ext cx="4329752" cy="4329752"/>
        </a:xfrm>
        <a:custGeom>
          <a:avLst/>
          <a:gdLst/>
          <a:ahLst/>
          <a:cxnLst/>
          <a:rect l="0" t="0" r="0" b="0"/>
          <a:pathLst>
            <a:path>
              <a:moveTo>
                <a:pt x="229665" y="3135261"/>
              </a:moveTo>
              <a:arcTo wR="2164876" hR="2164876" stAng="9202149" swAng="135966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p3d z="-22735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E90FE8-EE3F-4C6F-9C28-92769CBAFC5C}">
      <dsp:nvSpPr>
        <dsp:cNvPr id="0" name=""/>
        <dsp:cNvSpPr/>
      </dsp:nvSpPr>
      <dsp:spPr>
        <a:xfrm>
          <a:off x="851778" y="1496068"/>
          <a:ext cx="1667435" cy="1083832"/>
        </a:xfrm>
        <a:prstGeom prst="roundRect">
          <a:avLst/>
        </a:prstGeom>
        <a:solidFill>
          <a:srgbClr val="CB6C1D"/>
        </a:soli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  <a:sp3d extrusionH="28000" prstMaterial="matte"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800" b="1" kern="1200" dirty="0" err="1" smtClean="0"/>
            <a:t>Evaluate</a:t>
          </a:r>
          <a:endParaRPr lang="nl-NL" sz="2800" b="1" kern="1200" dirty="0"/>
        </a:p>
      </dsp:txBody>
      <dsp:txXfrm>
        <a:off x="904686" y="1548976"/>
        <a:ext cx="1561619" cy="978016"/>
      </dsp:txXfrm>
    </dsp:sp>
    <dsp:sp modelId="{67403791-3557-4834-A047-6E4B7983DF40}">
      <dsp:nvSpPr>
        <dsp:cNvPr id="0" name=""/>
        <dsp:cNvSpPr/>
      </dsp:nvSpPr>
      <dsp:spPr>
        <a:xfrm>
          <a:off x="1579539" y="542092"/>
          <a:ext cx="4329752" cy="4329752"/>
        </a:xfrm>
        <a:custGeom>
          <a:avLst/>
          <a:gdLst/>
          <a:ahLst/>
          <a:cxnLst/>
          <a:rect l="0" t="0" r="0" b="0"/>
          <a:pathLst>
            <a:path>
              <a:moveTo>
                <a:pt x="520761" y="756481"/>
              </a:moveTo>
              <a:arcTo wR="2164876" hR="2164876" stAng="13235057" swAng="121145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p3d z="-22735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C9CED0-078D-4682-89B8-332ED678775E}">
      <dsp:nvSpPr>
        <dsp:cNvPr id="0" name=""/>
        <dsp:cNvSpPr/>
      </dsp:nvSpPr>
      <dsp:spPr>
        <a:xfrm>
          <a:off x="2910698" y="175"/>
          <a:ext cx="1667435" cy="1083832"/>
        </a:xfrm>
        <a:prstGeom prst="roundRect">
          <a:avLst/>
        </a:prstGeom>
        <a:solidFill>
          <a:srgbClr val="9B2D2A"/>
        </a:soli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  <a:sp3d extrusionH="28000" prstMaterial="matte"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800" b="1" kern="1200" dirty="0" err="1" smtClean="0"/>
            <a:t>Engage</a:t>
          </a:r>
          <a:endParaRPr lang="nl-NL" sz="2800" b="1" kern="1200" dirty="0"/>
        </a:p>
      </dsp:txBody>
      <dsp:txXfrm>
        <a:off x="2963606" y="53083"/>
        <a:ext cx="1561619" cy="978016"/>
      </dsp:txXfrm>
    </dsp:sp>
    <dsp:sp modelId="{1916C5F9-D998-4ADB-BB2B-D02C42A36118}">
      <dsp:nvSpPr>
        <dsp:cNvPr id="0" name=""/>
        <dsp:cNvSpPr/>
      </dsp:nvSpPr>
      <dsp:spPr>
        <a:xfrm>
          <a:off x="1579539" y="542092"/>
          <a:ext cx="4329752" cy="4329752"/>
        </a:xfrm>
        <a:custGeom>
          <a:avLst/>
          <a:gdLst/>
          <a:ahLst/>
          <a:cxnLst/>
          <a:rect l="0" t="0" r="0" b="0"/>
          <a:pathLst>
            <a:path>
              <a:moveTo>
                <a:pt x="3221850" y="275565"/>
              </a:moveTo>
              <a:arcTo wR="2164876" hR="2164876" stAng="17953489" swAng="121145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p3d z="-22735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03601E-C774-43C9-94DB-AE1A24D84BD9}">
      <dsp:nvSpPr>
        <dsp:cNvPr id="0" name=""/>
        <dsp:cNvSpPr/>
      </dsp:nvSpPr>
      <dsp:spPr>
        <a:xfrm>
          <a:off x="4969617" y="1496068"/>
          <a:ext cx="1667435" cy="1083832"/>
        </a:xfrm>
        <a:prstGeom prst="roundRect">
          <a:avLst/>
        </a:prstGeom>
        <a:solidFill>
          <a:srgbClr val="769535"/>
        </a:soli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  <a:sp3d extrusionH="28000" prstMaterial="matte"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800" b="1" kern="1200" dirty="0" err="1" smtClean="0"/>
            <a:t>Explore</a:t>
          </a:r>
          <a:endParaRPr lang="nl-NL" sz="2800" b="1" kern="1200" dirty="0"/>
        </a:p>
      </dsp:txBody>
      <dsp:txXfrm>
        <a:off x="5022525" y="1548976"/>
        <a:ext cx="1561619" cy="978016"/>
      </dsp:txXfrm>
    </dsp:sp>
    <dsp:sp modelId="{07434577-5C49-451C-9CCB-9B20FFB44A05}">
      <dsp:nvSpPr>
        <dsp:cNvPr id="0" name=""/>
        <dsp:cNvSpPr/>
      </dsp:nvSpPr>
      <dsp:spPr>
        <a:xfrm>
          <a:off x="1579539" y="542092"/>
          <a:ext cx="4329752" cy="4329752"/>
        </a:xfrm>
        <a:custGeom>
          <a:avLst/>
          <a:gdLst/>
          <a:ahLst/>
          <a:cxnLst/>
          <a:rect l="0" t="0" r="0" b="0"/>
          <a:pathLst>
            <a:path>
              <a:moveTo>
                <a:pt x="4324557" y="2314753"/>
              </a:moveTo>
              <a:arcTo wR="2164876" hR="2164876" stAng="21838190" swAng="135966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p3d z="-22735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11CEAC-1AB5-495A-9E9F-601162A35214}">
      <dsp:nvSpPr>
        <dsp:cNvPr id="0" name=""/>
        <dsp:cNvSpPr/>
      </dsp:nvSpPr>
      <dsp:spPr>
        <a:xfrm>
          <a:off x="4183180" y="3916473"/>
          <a:ext cx="1667435" cy="1083832"/>
        </a:xfrm>
        <a:prstGeom prst="roundRect">
          <a:avLst/>
        </a:prstGeom>
        <a:solidFill>
          <a:srgbClr val="5D417E"/>
        </a:soli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  <a:sp3d extrusionH="28000" prstMaterial="matte"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800" b="1" kern="1200" dirty="0" err="1" smtClean="0"/>
            <a:t>Explain</a:t>
          </a:r>
          <a:endParaRPr lang="nl-NL" sz="2800" b="1" kern="1200" dirty="0"/>
        </a:p>
      </dsp:txBody>
      <dsp:txXfrm>
        <a:off x="4236088" y="3969381"/>
        <a:ext cx="1561619" cy="978016"/>
      </dsp:txXfrm>
    </dsp:sp>
    <dsp:sp modelId="{F070E6A4-1E4C-4A77-8675-F7767BB485B0}">
      <dsp:nvSpPr>
        <dsp:cNvPr id="0" name=""/>
        <dsp:cNvSpPr/>
      </dsp:nvSpPr>
      <dsp:spPr>
        <a:xfrm>
          <a:off x="1579539" y="542092"/>
          <a:ext cx="4329752" cy="4329752"/>
        </a:xfrm>
        <a:custGeom>
          <a:avLst/>
          <a:gdLst/>
          <a:ahLst/>
          <a:cxnLst/>
          <a:rect l="0" t="0" r="0" b="0"/>
          <a:pathLst>
            <a:path>
              <a:moveTo>
                <a:pt x="2430524" y="4313391"/>
              </a:moveTo>
              <a:arcTo wR="2164876" hR="2164876" stAng="4977094" swAng="845812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p3d z="-22735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273641-B83B-4AB8-8C7C-41504D36B60B}">
      <dsp:nvSpPr>
        <dsp:cNvPr id="0" name=""/>
        <dsp:cNvSpPr/>
      </dsp:nvSpPr>
      <dsp:spPr>
        <a:xfrm>
          <a:off x="1638216" y="3916473"/>
          <a:ext cx="1667435" cy="1083832"/>
        </a:xfrm>
        <a:prstGeom prst="roundRect">
          <a:avLst/>
        </a:prstGeom>
        <a:solidFill>
          <a:srgbClr val="2787A0"/>
        </a:soli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  <a:sp3d extrusionH="28000" prstMaterial="matte"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800" b="1" kern="1200" dirty="0" err="1" smtClean="0"/>
            <a:t>Extend</a:t>
          </a:r>
          <a:endParaRPr lang="nl-NL" sz="2800" b="1" kern="1200" dirty="0"/>
        </a:p>
      </dsp:txBody>
      <dsp:txXfrm>
        <a:off x="1691124" y="3969381"/>
        <a:ext cx="1561619" cy="978016"/>
      </dsp:txXfrm>
    </dsp:sp>
    <dsp:sp modelId="{3A7549BB-8601-44F5-AD27-DD99A0934F1E}">
      <dsp:nvSpPr>
        <dsp:cNvPr id="0" name=""/>
        <dsp:cNvSpPr/>
      </dsp:nvSpPr>
      <dsp:spPr>
        <a:xfrm>
          <a:off x="1579539" y="542092"/>
          <a:ext cx="4329752" cy="4329752"/>
        </a:xfrm>
        <a:custGeom>
          <a:avLst/>
          <a:gdLst/>
          <a:ahLst/>
          <a:cxnLst/>
          <a:rect l="0" t="0" r="0" b="0"/>
          <a:pathLst>
            <a:path>
              <a:moveTo>
                <a:pt x="229665" y="3135261"/>
              </a:moveTo>
              <a:arcTo wR="2164876" hR="2164876" stAng="9202149" swAng="135966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p3d z="-22735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E90FE8-EE3F-4C6F-9C28-92769CBAFC5C}">
      <dsp:nvSpPr>
        <dsp:cNvPr id="0" name=""/>
        <dsp:cNvSpPr/>
      </dsp:nvSpPr>
      <dsp:spPr>
        <a:xfrm>
          <a:off x="851778" y="1496068"/>
          <a:ext cx="1667435" cy="1083832"/>
        </a:xfrm>
        <a:prstGeom prst="roundRect">
          <a:avLst/>
        </a:prstGeom>
        <a:solidFill>
          <a:srgbClr val="CB6C1D"/>
        </a:soli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  <a:sp3d extrusionH="28000" prstMaterial="matte"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800" b="1" kern="1200" dirty="0" err="1" smtClean="0"/>
            <a:t>Evaluate</a:t>
          </a:r>
          <a:endParaRPr lang="nl-NL" sz="2800" b="1" kern="1200" dirty="0"/>
        </a:p>
      </dsp:txBody>
      <dsp:txXfrm>
        <a:off x="904686" y="1548976"/>
        <a:ext cx="1561619" cy="978016"/>
      </dsp:txXfrm>
    </dsp:sp>
    <dsp:sp modelId="{67403791-3557-4834-A047-6E4B7983DF40}">
      <dsp:nvSpPr>
        <dsp:cNvPr id="0" name=""/>
        <dsp:cNvSpPr/>
      </dsp:nvSpPr>
      <dsp:spPr>
        <a:xfrm>
          <a:off x="1579539" y="542092"/>
          <a:ext cx="4329752" cy="4329752"/>
        </a:xfrm>
        <a:custGeom>
          <a:avLst/>
          <a:gdLst/>
          <a:ahLst/>
          <a:cxnLst/>
          <a:rect l="0" t="0" r="0" b="0"/>
          <a:pathLst>
            <a:path>
              <a:moveTo>
                <a:pt x="520761" y="756481"/>
              </a:moveTo>
              <a:arcTo wR="2164876" hR="2164876" stAng="13235057" swAng="121145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p3d z="-22735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C9CED0-078D-4682-89B8-332ED678775E}">
      <dsp:nvSpPr>
        <dsp:cNvPr id="0" name=""/>
        <dsp:cNvSpPr/>
      </dsp:nvSpPr>
      <dsp:spPr>
        <a:xfrm>
          <a:off x="2156020" y="2082"/>
          <a:ext cx="1448598" cy="941588"/>
        </a:xfrm>
        <a:prstGeom prst="roundRect">
          <a:avLst/>
        </a:prstGeom>
        <a:solidFill>
          <a:srgbClr val="9B2D2A"/>
        </a:soli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  <a:sp3d extrusionH="28000" prstMaterial="matte"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500" b="1" kern="1200" dirty="0" err="1" smtClean="0"/>
            <a:t>Engage</a:t>
          </a:r>
          <a:endParaRPr lang="nl-NL" sz="2500" b="1" kern="1200" dirty="0"/>
        </a:p>
      </dsp:txBody>
      <dsp:txXfrm>
        <a:off x="2201985" y="48047"/>
        <a:ext cx="1356668" cy="849658"/>
      </dsp:txXfrm>
    </dsp:sp>
    <dsp:sp modelId="{1916C5F9-D998-4ADB-BB2B-D02C42A36118}">
      <dsp:nvSpPr>
        <dsp:cNvPr id="0" name=""/>
        <dsp:cNvSpPr/>
      </dsp:nvSpPr>
      <dsp:spPr>
        <a:xfrm>
          <a:off x="1000583" y="472876"/>
          <a:ext cx="3759473" cy="3759473"/>
        </a:xfrm>
        <a:custGeom>
          <a:avLst/>
          <a:gdLst/>
          <a:ahLst/>
          <a:cxnLst/>
          <a:rect l="0" t="0" r="0" b="0"/>
          <a:pathLst>
            <a:path>
              <a:moveTo>
                <a:pt x="2797743" y="239409"/>
              </a:moveTo>
              <a:arcTo wR="1879736" hR="1879736" stAng="17954009" swAng="1210628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p3d z="-22735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03601E-C774-43C9-94DB-AE1A24D84BD9}">
      <dsp:nvSpPr>
        <dsp:cNvPr id="0" name=""/>
        <dsp:cNvSpPr/>
      </dsp:nvSpPr>
      <dsp:spPr>
        <a:xfrm>
          <a:off x="3943756" y="1300948"/>
          <a:ext cx="1448598" cy="941588"/>
        </a:xfrm>
        <a:prstGeom prst="roundRect">
          <a:avLst/>
        </a:prstGeom>
        <a:solidFill>
          <a:srgbClr val="769535"/>
        </a:soli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  <a:sp3d extrusionH="28000" prstMaterial="matte"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500" b="1" kern="1200" dirty="0" err="1" smtClean="0"/>
            <a:t>Explore</a:t>
          </a:r>
          <a:endParaRPr lang="nl-NL" sz="2500" b="1" kern="1200" dirty="0"/>
        </a:p>
      </dsp:txBody>
      <dsp:txXfrm>
        <a:off x="3989721" y="1346913"/>
        <a:ext cx="1356668" cy="849658"/>
      </dsp:txXfrm>
    </dsp:sp>
    <dsp:sp modelId="{07434577-5C49-451C-9CCB-9B20FFB44A05}">
      <dsp:nvSpPr>
        <dsp:cNvPr id="0" name=""/>
        <dsp:cNvSpPr/>
      </dsp:nvSpPr>
      <dsp:spPr>
        <a:xfrm>
          <a:off x="1000583" y="472876"/>
          <a:ext cx="3759473" cy="3759473"/>
        </a:xfrm>
        <a:custGeom>
          <a:avLst/>
          <a:gdLst/>
          <a:ahLst/>
          <a:cxnLst/>
          <a:rect l="0" t="0" r="0" b="0"/>
          <a:pathLst>
            <a:path>
              <a:moveTo>
                <a:pt x="3754953" y="2010021"/>
              </a:moveTo>
              <a:arcTo wR="1879736" hR="1879736" stAng="21838462" swAng="1359022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p3d z="-22735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11CEAC-1AB5-495A-9E9F-601162A35214}">
      <dsp:nvSpPr>
        <dsp:cNvPr id="0" name=""/>
        <dsp:cNvSpPr/>
      </dsp:nvSpPr>
      <dsp:spPr>
        <a:xfrm>
          <a:off x="3260902" y="3402557"/>
          <a:ext cx="1448598" cy="941588"/>
        </a:xfrm>
        <a:prstGeom prst="roundRect">
          <a:avLst/>
        </a:prstGeom>
        <a:solidFill>
          <a:srgbClr val="5D417E"/>
        </a:soli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  <a:sp3d extrusionH="28000" prstMaterial="matte"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500" b="1" kern="1200" dirty="0" err="1" smtClean="0"/>
            <a:t>Explain</a:t>
          </a:r>
          <a:endParaRPr lang="nl-NL" sz="2500" b="1" kern="1200" dirty="0"/>
        </a:p>
      </dsp:txBody>
      <dsp:txXfrm>
        <a:off x="3306867" y="3448522"/>
        <a:ext cx="1356668" cy="849658"/>
      </dsp:txXfrm>
    </dsp:sp>
    <dsp:sp modelId="{F070E6A4-1E4C-4A77-8675-F7767BB485B0}">
      <dsp:nvSpPr>
        <dsp:cNvPr id="0" name=""/>
        <dsp:cNvSpPr/>
      </dsp:nvSpPr>
      <dsp:spPr>
        <a:xfrm>
          <a:off x="1000583" y="472876"/>
          <a:ext cx="3759473" cy="3759473"/>
        </a:xfrm>
        <a:custGeom>
          <a:avLst/>
          <a:gdLst/>
          <a:ahLst/>
          <a:cxnLst/>
          <a:rect l="0" t="0" r="0" b="0"/>
          <a:pathLst>
            <a:path>
              <a:moveTo>
                <a:pt x="2110154" y="3745297"/>
              </a:moveTo>
              <a:arcTo wR="1879736" hR="1879736" stAng="4977539" swAng="844922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p3d z="-22735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273641-B83B-4AB8-8C7C-41504D36B60B}">
      <dsp:nvSpPr>
        <dsp:cNvPr id="0" name=""/>
        <dsp:cNvSpPr/>
      </dsp:nvSpPr>
      <dsp:spPr>
        <a:xfrm>
          <a:off x="1051139" y="3402557"/>
          <a:ext cx="1448598" cy="941588"/>
        </a:xfrm>
        <a:prstGeom prst="roundRect">
          <a:avLst/>
        </a:prstGeom>
        <a:solidFill>
          <a:srgbClr val="2787A0"/>
        </a:soli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  <a:sp3d extrusionH="28000" prstMaterial="matte"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500" b="1" kern="1200" dirty="0" err="1" smtClean="0"/>
            <a:t>Extend</a:t>
          </a:r>
          <a:endParaRPr lang="nl-NL" sz="2500" b="1" kern="1200" dirty="0"/>
        </a:p>
      </dsp:txBody>
      <dsp:txXfrm>
        <a:off x="1097104" y="3448522"/>
        <a:ext cx="1356668" cy="849658"/>
      </dsp:txXfrm>
    </dsp:sp>
    <dsp:sp modelId="{3A7549BB-8601-44F5-AD27-DD99A0934F1E}">
      <dsp:nvSpPr>
        <dsp:cNvPr id="0" name=""/>
        <dsp:cNvSpPr/>
      </dsp:nvSpPr>
      <dsp:spPr>
        <a:xfrm>
          <a:off x="1000583" y="472876"/>
          <a:ext cx="3759473" cy="3759473"/>
        </a:xfrm>
        <a:custGeom>
          <a:avLst/>
          <a:gdLst/>
          <a:ahLst/>
          <a:cxnLst/>
          <a:rect l="0" t="0" r="0" b="0"/>
          <a:pathLst>
            <a:path>
              <a:moveTo>
                <a:pt x="199325" y="2722131"/>
              </a:moveTo>
              <a:arcTo wR="1879736" hR="1879736" stAng="9202516" swAng="1359022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p3d z="-22735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E90FE8-EE3F-4C6F-9C28-92769CBAFC5C}">
      <dsp:nvSpPr>
        <dsp:cNvPr id="0" name=""/>
        <dsp:cNvSpPr/>
      </dsp:nvSpPr>
      <dsp:spPr>
        <a:xfrm>
          <a:off x="368284" y="1300948"/>
          <a:ext cx="1448598" cy="941588"/>
        </a:xfrm>
        <a:prstGeom prst="roundRect">
          <a:avLst/>
        </a:prstGeom>
        <a:solidFill>
          <a:srgbClr val="CB6C1D"/>
        </a:soli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  <a:sp3d extrusionH="28000" prstMaterial="matte"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500" b="1" kern="1200" dirty="0" err="1" smtClean="0"/>
            <a:t>Evaluate</a:t>
          </a:r>
          <a:endParaRPr lang="nl-NL" sz="2500" b="1" kern="1200" dirty="0"/>
        </a:p>
      </dsp:txBody>
      <dsp:txXfrm>
        <a:off x="414249" y="1346913"/>
        <a:ext cx="1356668" cy="849658"/>
      </dsp:txXfrm>
    </dsp:sp>
    <dsp:sp modelId="{67403791-3557-4834-A047-6E4B7983DF40}">
      <dsp:nvSpPr>
        <dsp:cNvPr id="0" name=""/>
        <dsp:cNvSpPr/>
      </dsp:nvSpPr>
      <dsp:spPr>
        <a:xfrm>
          <a:off x="1000583" y="472876"/>
          <a:ext cx="3759473" cy="3759473"/>
        </a:xfrm>
        <a:custGeom>
          <a:avLst/>
          <a:gdLst/>
          <a:ahLst/>
          <a:cxnLst/>
          <a:rect l="0" t="0" r="0" b="0"/>
          <a:pathLst>
            <a:path>
              <a:moveTo>
                <a:pt x="452279" y="656717"/>
              </a:moveTo>
              <a:arcTo wR="1879736" hR="1879736" stAng="13235363" swAng="1210628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p3d z="-22735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C9CED0-078D-4682-89B8-332ED678775E}">
      <dsp:nvSpPr>
        <dsp:cNvPr id="0" name=""/>
        <dsp:cNvSpPr/>
      </dsp:nvSpPr>
      <dsp:spPr>
        <a:xfrm>
          <a:off x="2228011" y="3408"/>
          <a:ext cx="1664657" cy="1082027"/>
        </a:xfrm>
        <a:prstGeom prst="roundRect">
          <a:avLst/>
        </a:prstGeom>
        <a:solidFill>
          <a:srgbClr val="9B2D2A"/>
        </a:soli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  <a:sp3d extrusionH="28000" prstMaterial="matte"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800" b="1" kern="1200" dirty="0" err="1" smtClean="0"/>
            <a:t>Engage</a:t>
          </a:r>
          <a:endParaRPr lang="nl-NL" sz="2800" b="1" kern="1200" dirty="0"/>
        </a:p>
      </dsp:txBody>
      <dsp:txXfrm>
        <a:off x="2280831" y="56228"/>
        <a:ext cx="1559017" cy="976387"/>
      </dsp:txXfrm>
    </dsp:sp>
    <dsp:sp modelId="{1916C5F9-D998-4ADB-BB2B-D02C42A36118}">
      <dsp:nvSpPr>
        <dsp:cNvPr id="0" name=""/>
        <dsp:cNvSpPr/>
      </dsp:nvSpPr>
      <dsp:spPr>
        <a:xfrm>
          <a:off x="898078" y="544422"/>
          <a:ext cx="4324522" cy="4324522"/>
        </a:xfrm>
        <a:custGeom>
          <a:avLst/>
          <a:gdLst/>
          <a:ahLst/>
          <a:cxnLst/>
          <a:rect l="0" t="0" r="0" b="0"/>
          <a:pathLst>
            <a:path>
              <a:moveTo>
                <a:pt x="3217716" y="275097"/>
              </a:moveTo>
              <a:arcTo wR="2162261" hR="2162261" stAng="17953048" swAng="121215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p3d z="-22735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03601E-C774-43C9-94DB-AE1A24D84BD9}">
      <dsp:nvSpPr>
        <dsp:cNvPr id="0" name=""/>
        <dsp:cNvSpPr/>
      </dsp:nvSpPr>
      <dsp:spPr>
        <a:xfrm>
          <a:off x="4284443" y="1497494"/>
          <a:ext cx="1664657" cy="1082027"/>
        </a:xfrm>
        <a:prstGeom prst="roundRect">
          <a:avLst/>
        </a:prstGeom>
        <a:solidFill>
          <a:srgbClr val="769535"/>
        </a:soli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  <a:sp3d extrusionH="28000" prstMaterial="matte"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800" b="1" kern="1200" dirty="0" err="1" smtClean="0"/>
            <a:t>Explore</a:t>
          </a:r>
          <a:endParaRPr lang="nl-NL" sz="2800" b="1" kern="1200" dirty="0"/>
        </a:p>
      </dsp:txBody>
      <dsp:txXfrm>
        <a:off x="4337263" y="1550314"/>
        <a:ext cx="1559017" cy="976387"/>
      </dsp:txXfrm>
    </dsp:sp>
    <dsp:sp modelId="{07434577-5C49-451C-9CCB-9B20FFB44A05}">
      <dsp:nvSpPr>
        <dsp:cNvPr id="0" name=""/>
        <dsp:cNvSpPr/>
      </dsp:nvSpPr>
      <dsp:spPr>
        <a:xfrm>
          <a:off x="898078" y="544422"/>
          <a:ext cx="4324522" cy="4324522"/>
        </a:xfrm>
        <a:custGeom>
          <a:avLst/>
          <a:gdLst/>
          <a:ahLst/>
          <a:cxnLst/>
          <a:rect l="0" t="0" r="0" b="0"/>
          <a:pathLst>
            <a:path>
              <a:moveTo>
                <a:pt x="4319344" y="2311812"/>
              </a:moveTo>
              <a:arcTo wR="2162261" hR="2162261" stAng="21837960" swAng="136020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p3d z="-22735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11CEAC-1AB5-495A-9E9F-601162A35214}">
      <dsp:nvSpPr>
        <dsp:cNvPr id="0" name=""/>
        <dsp:cNvSpPr/>
      </dsp:nvSpPr>
      <dsp:spPr>
        <a:xfrm>
          <a:off x="3498956" y="3914975"/>
          <a:ext cx="1664657" cy="1082027"/>
        </a:xfrm>
        <a:prstGeom prst="roundRect">
          <a:avLst/>
        </a:prstGeom>
        <a:solidFill>
          <a:srgbClr val="5D417E"/>
        </a:soli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  <a:sp3d extrusionH="28000" prstMaterial="matte"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800" b="1" kern="1200" dirty="0" err="1" smtClean="0"/>
            <a:t>Explain</a:t>
          </a:r>
          <a:endParaRPr lang="nl-NL" sz="2800" b="1" kern="1200" dirty="0"/>
        </a:p>
      </dsp:txBody>
      <dsp:txXfrm>
        <a:off x="3551776" y="3967795"/>
        <a:ext cx="1559017" cy="976387"/>
      </dsp:txXfrm>
    </dsp:sp>
    <dsp:sp modelId="{F070E6A4-1E4C-4A77-8675-F7767BB485B0}">
      <dsp:nvSpPr>
        <dsp:cNvPr id="0" name=""/>
        <dsp:cNvSpPr/>
      </dsp:nvSpPr>
      <dsp:spPr>
        <a:xfrm>
          <a:off x="898078" y="544422"/>
          <a:ext cx="4324522" cy="4324522"/>
        </a:xfrm>
        <a:custGeom>
          <a:avLst/>
          <a:gdLst/>
          <a:ahLst/>
          <a:cxnLst/>
          <a:rect l="0" t="0" r="0" b="0"/>
          <a:pathLst>
            <a:path>
              <a:moveTo>
                <a:pt x="2427824" y="4308152"/>
              </a:moveTo>
              <a:arcTo wR="2162261" hR="2162261" stAng="4976717" swAng="84656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p3d z="-22735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273641-B83B-4AB8-8C7C-41504D36B60B}">
      <dsp:nvSpPr>
        <dsp:cNvPr id="0" name=""/>
        <dsp:cNvSpPr/>
      </dsp:nvSpPr>
      <dsp:spPr>
        <a:xfrm>
          <a:off x="957065" y="3914975"/>
          <a:ext cx="1664657" cy="1082027"/>
        </a:xfrm>
        <a:prstGeom prst="roundRect">
          <a:avLst/>
        </a:prstGeom>
        <a:solidFill>
          <a:srgbClr val="2787A0"/>
        </a:soli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  <a:sp3d extrusionH="28000" prstMaterial="matte"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800" b="1" kern="1200" dirty="0" err="1" smtClean="0"/>
            <a:t>Extend</a:t>
          </a:r>
          <a:endParaRPr lang="nl-NL" sz="2800" b="1" kern="1200" dirty="0"/>
        </a:p>
      </dsp:txBody>
      <dsp:txXfrm>
        <a:off x="1009885" y="3967795"/>
        <a:ext cx="1559017" cy="976387"/>
      </dsp:txXfrm>
    </dsp:sp>
    <dsp:sp modelId="{3A7549BB-8601-44F5-AD27-DD99A0934F1E}">
      <dsp:nvSpPr>
        <dsp:cNvPr id="0" name=""/>
        <dsp:cNvSpPr/>
      </dsp:nvSpPr>
      <dsp:spPr>
        <a:xfrm>
          <a:off x="898078" y="544422"/>
          <a:ext cx="4324522" cy="4324522"/>
        </a:xfrm>
        <a:custGeom>
          <a:avLst/>
          <a:gdLst/>
          <a:ahLst/>
          <a:cxnLst/>
          <a:rect l="0" t="0" r="0" b="0"/>
          <a:pathLst>
            <a:path>
              <a:moveTo>
                <a:pt x="229475" y="3131648"/>
              </a:moveTo>
              <a:arcTo wR="2162261" hR="2162261" stAng="9201838" swAng="136020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p3d z="-22735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E90FE8-EE3F-4C6F-9C28-92769CBAFC5C}">
      <dsp:nvSpPr>
        <dsp:cNvPr id="0" name=""/>
        <dsp:cNvSpPr/>
      </dsp:nvSpPr>
      <dsp:spPr>
        <a:xfrm>
          <a:off x="171578" y="1497494"/>
          <a:ext cx="1664657" cy="1082027"/>
        </a:xfrm>
        <a:prstGeom prst="roundRect">
          <a:avLst/>
        </a:prstGeom>
        <a:solidFill>
          <a:srgbClr val="CB6C1D"/>
        </a:soli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  <a:sp3d extrusionH="28000" prstMaterial="matte"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800" b="1" kern="1200" dirty="0" err="1" smtClean="0"/>
            <a:t>Evaluate</a:t>
          </a:r>
          <a:endParaRPr lang="nl-NL" sz="2800" b="1" kern="1200" dirty="0"/>
        </a:p>
      </dsp:txBody>
      <dsp:txXfrm>
        <a:off x="224398" y="1550314"/>
        <a:ext cx="1559017" cy="976387"/>
      </dsp:txXfrm>
    </dsp:sp>
    <dsp:sp modelId="{67403791-3557-4834-A047-6E4B7983DF40}">
      <dsp:nvSpPr>
        <dsp:cNvPr id="0" name=""/>
        <dsp:cNvSpPr/>
      </dsp:nvSpPr>
      <dsp:spPr>
        <a:xfrm>
          <a:off x="898078" y="544422"/>
          <a:ext cx="4324522" cy="4324522"/>
        </a:xfrm>
        <a:custGeom>
          <a:avLst/>
          <a:gdLst/>
          <a:ahLst/>
          <a:cxnLst/>
          <a:rect l="0" t="0" r="0" b="0"/>
          <a:pathLst>
            <a:path>
              <a:moveTo>
                <a:pt x="520026" y="755691"/>
              </a:moveTo>
              <a:arcTo wR="2162261" hR="2162261" stAng="13234799" swAng="121215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p3d z="-22735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C9CED0-078D-4682-89B8-332ED678775E}">
      <dsp:nvSpPr>
        <dsp:cNvPr id="0" name=""/>
        <dsp:cNvSpPr/>
      </dsp:nvSpPr>
      <dsp:spPr>
        <a:xfrm>
          <a:off x="2228011" y="3408"/>
          <a:ext cx="1664657" cy="1082027"/>
        </a:xfrm>
        <a:prstGeom prst="roundRect">
          <a:avLst/>
        </a:prstGeom>
        <a:solidFill>
          <a:srgbClr val="9B2D2A"/>
        </a:soli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  <a:sp3d extrusionH="28000" prstMaterial="matte"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800" b="1" kern="1200" dirty="0" err="1" smtClean="0"/>
            <a:t>Engage</a:t>
          </a:r>
          <a:endParaRPr lang="nl-NL" sz="2800" b="1" kern="1200" dirty="0"/>
        </a:p>
      </dsp:txBody>
      <dsp:txXfrm>
        <a:off x="2280831" y="56228"/>
        <a:ext cx="1559017" cy="976387"/>
      </dsp:txXfrm>
    </dsp:sp>
    <dsp:sp modelId="{1916C5F9-D998-4ADB-BB2B-D02C42A36118}">
      <dsp:nvSpPr>
        <dsp:cNvPr id="0" name=""/>
        <dsp:cNvSpPr/>
      </dsp:nvSpPr>
      <dsp:spPr>
        <a:xfrm>
          <a:off x="898078" y="544422"/>
          <a:ext cx="4324522" cy="4324522"/>
        </a:xfrm>
        <a:custGeom>
          <a:avLst/>
          <a:gdLst/>
          <a:ahLst/>
          <a:cxnLst/>
          <a:rect l="0" t="0" r="0" b="0"/>
          <a:pathLst>
            <a:path>
              <a:moveTo>
                <a:pt x="3217716" y="275097"/>
              </a:moveTo>
              <a:arcTo wR="2162261" hR="2162261" stAng="17953048" swAng="121215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p3d z="-22735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03601E-C774-43C9-94DB-AE1A24D84BD9}">
      <dsp:nvSpPr>
        <dsp:cNvPr id="0" name=""/>
        <dsp:cNvSpPr/>
      </dsp:nvSpPr>
      <dsp:spPr>
        <a:xfrm>
          <a:off x="4284443" y="1497494"/>
          <a:ext cx="1664657" cy="1082027"/>
        </a:xfrm>
        <a:prstGeom prst="roundRect">
          <a:avLst/>
        </a:prstGeom>
        <a:solidFill>
          <a:srgbClr val="769535"/>
        </a:soli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  <a:sp3d extrusionH="28000" prstMaterial="matte"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800" b="1" kern="1200" dirty="0" err="1" smtClean="0"/>
            <a:t>Explore</a:t>
          </a:r>
          <a:endParaRPr lang="nl-NL" sz="2800" b="1" kern="1200" dirty="0"/>
        </a:p>
      </dsp:txBody>
      <dsp:txXfrm>
        <a:off x="4337263" y="1550314"/>
        <a:ext cx="1559017" cy="976387"/>
      </dsp:txXfrm>
    </dsp:sp>
    <dsp:sp modelId="{07434577-5C49-451C-9CCB-9B20FFB44A05}">
      <dsp:nvSpPr>
        <dsp:cNvPr id="0" name=""/>
        <dsp:cNvSpPr/>
      </dsp:nvSpPr>
      <dsp:spPr>
        <a:xfrm>
          <a:off x="898078" y="544422"/>
          <a:ext cx="4324522" cy="4324522"/>
        </a:xfrm>
        <a:custGeom>
          <a:avLst/>
          <a:gdLst/>
          <a:ahLst/>
          <a:cxnLst/>
          <a:rect l="0" t="0" r="0" b="0"/>
          <a:pathLst>
            <a:path>
              <a:moveTo>
                <a:pt x="4319344" y="2311812"/>
              </a:moveTo>
              <a:arcTo wR="2162261" hR="2162261" stAng="21837960" swAng="136020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p3d z="-22735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11CEAC-1AB5-495A-9E9F-601162A35214}">
      <dsp:nvSpPr>
        <dsp:cNvPr id="0" name=""/>
        <dsp:cNvSpPr/>
      </dsp:nvSpPr>
      <dsp:spPr>
        <a:xfrm>
          <a:off x="3498956" y="3914975"/>
          <a:ext cx="1664657" cy="1082027"/>
        </a:xfrm>
        <a:prstGeom prst="roundRect">
          <a:avLst/>
        </a:prstGeom>
        <a:solidFill>
          <a:srgbClr val="5D417E"/>
        </a:soli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  <a:sp3d extrusionH="28000" prstMaterial="matte"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800" b="1" kern="1200" dirty="0" err="1" smtClean="0"/>
            <a:t>Explain</a:t>
          </a:r>
          <a:endParaRPr lang="nl-NL" sz="2800" b="1" kern="1200" dirty="0"/>
        </a:p>
      </dsp:txBody>
      <dsp:txXfrm>
        <a:off x="3551776" y="3967795"/>
        <a:ext cx="1559017" cy="976387"/>
      </dsp:txXfrm>
    </dsp:sp>
    <dsp:sp modelId="{F070E6A4-1E4C-4A77-8675-F7767BB485B0}">
      <dsp:nvSpPr>
        <dsp:cNvPr id="0" name=""/>
        <dsp:cNvSpPr/>
      </dsp:nvSpPr>
      <dsp:spPr>
        <a:xfrm>
          <a:off x="898078" y="544422"/>
          <a:ext cx="4324522" cy="4324522"/>
        </a:xfrm>
        <a:custGeom>
          <a:avLst/>
          <a:gdLst/>
          <a:ahLst/>
          <a:cxnLst/>
          <a:rect l="0" t="0" r="0" b="0"/>
          <a:pathLst>
            <a:path>
              <a:moveTo>
                <a:pt x="2427824" y="4308152"/>
              </a:moveTo>
              <a:arcTo wR="2162261" hR="2162261" stAng="4976717" swAng="84656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p3d z="-22735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273641-B83B-4AB8-8C7C-41504D36B60B}">
      <dsp:nvSpPr>
        <dsp:cNvPr id="0" name=""/>
        <dsp:cNvSpPr/>
      </dsp:nvSpPr>
      <dsp:spPr>
        <a:xfrm>
          <a:off x="957065" y="3914975"/>
          <a:ext cx="1664657" cy="1082027"/>
        </a:xfrm>
        <a:prstGeom prst="roundRect">
          <a:avLst/>
        </a:prstGeom>
        <a:solidFill>
          <a:srgbClr val="2787A0"/>
        </a:soli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  <a:sp3d extrusionH="28000" prstMaterial="matte"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800" b="1" kern="1200" dirty="0" err="1" smtClean="0"/>
            <a:t>Extend</a:t>
          </a:r>
          <a:endParaRPr lang="nl-NL" sz="2800" b="1" kern="1200" dirty="0"/>
        </a:p>
      </dsp:txBody>
      <dsp:txXfrm>
        <a:off x="1009885" y="3967795"/>
        <a:ext cx="1559017" cy="976387"/>
      </dsp:txXfrm>
    </dsp:sp>
    <dsp:sp modelId="{3A7549BB-8601-44F5-AD27-DD99A0934F1E}">
      <dsp:nvSpPr>
        <dsp:cNvPr id="0" name=""/>
        <dsp:cNvSpPr/>
      </dsp:nvSpPr>
      <dsp:spPr>
        <a:xfrm>
          <a:off x="898078" y="544422"/>
          <a:ext cx="4324522" cy="4324522"/>
        </a:xfrm>
        <a:custGeom>
          <a:avLst/>
          <a:gdLst/>
          <a:ahLst/>
          <a:cxnLst/>
          <a:rect l="0" t="0" r="0" b="0"/>
          <a:pathLst>
            <a:path>
              <a:moveTo>
                <a:pt x="229475" y="3131648"/>
              </a:moveTo>
              <a:arcTo wR="2162261" hR="2162261" stAng="9201838" swAng="136020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p3d z="-22735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E90FE8-EE3F-4C6F-9C28-92769CBAFC5C}">
      <dsp:nvSpPr>
        <dsp:cNvPr id="0" name=""/>
        <dsp:cNvSpPr/>
      </dsp:nvSpPr>
      <dsp:spPr>
        <a:xfrm>
          <a:off x="171578" y="1497494"/>
          <a:ext cx="1664657" cy="1082027"/>
        </a:xfrm>
        <a:prstGeom prst="roundRect">
          <a:avLst/>
        </a:prstGeom>
        <a:solidFill>
          <a:srgbClr val="CB6C1D"/>
        </a:soli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  <a:sp3d extrusionH="28000" prstMaterial="matte"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800" b="1" kern="1200" dirty="0" err="1" smtClean="0"/>
            <a:t>Evaluate</a:t>
          </a:r>
          <a:endParaRPr lang="nl-NL" sz="2800" b="1" kern="1200" dirty="0"/>
        </a:p>
      </dsp:txBody>
      <dsp:txXfrm>
        <a:off x="224398" y="1550314"/>
        <a:ext cx="1559017" cy="976387"/>
      </dsp:txXfrm>
    </dsp:sp>
    <dsp:sp modelId="{67403791-3557-4834-A047-6E4B7983DF40}">
      <dsp:nvSpPr>
        <dsp:cNvPr id="0" name=""/>
        <dsp:cNvSpPr/>
      </dsp:nvSpPr>
      <dsp:spPr>
        <a:xfrm>
          <a:off x="898078" y="544422"/>
          <a:ext cx="4324522" cy="4324522"/>
        </a:xfrm>
        <a:custGeom>
          <a:avLst/>
          <a:gdLst/>
          <a:ahLst/>
          <a:cxnLst/>
          <a:rect l="0" t="0" r="0" b="0"/>
          <a:pathLst>
            <a:path>
              <a:moveTo>
                <a:pt x="520026" y="755691"/>
              </a:moveTo>
              <a:arcTo wR="2162261" hR="2162261" stAng="13234799" swAng="121215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p3d z="-22735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13-12-2013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13-12-2013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13-12-2013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BBAC0DA-31BC-460B-8F69-6F288A129BB6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13-12-2013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F0CB0D-3A1C-4269-85C4-2D72E7D5E11C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4B910D-6311-4F36-B4BF-0C88D381F159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13-12-2013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1EA33C-BF1C-47C7-B3A1-C8DD981A58A2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3052FD3-117E-4A67-AB64-0526A1E447AF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13-12-2013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A847DA-4829-49AD-8DA4-08B392409F88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1CA45A0-004B-4F51-BE65-DC51278626A8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13-12-2013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E10D18-6FCB-49AC-A22C-727D68F1A9FF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5D153A-518F-4A3F-B84F-6D7C96E16EC3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13-12-2013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404F72-42EA-4945-8757-AAA0643B84D0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A65B20-8C27-42A6-8CC9-1DB5E18B5648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13-12-2013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FD2059-FE0C-428E-872B-3FEB76C8190E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E439699-4ADC-4571-8DB1-7DD69C86BE91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13-12-2013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21336F-6C64-4E05-B88C-8B56C0E907A7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4A6748-79E5-48E4-88D7-03CDCBD3A5CB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13-12-2013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C0416E-69AB-4F85-B755-0F49375C5B2C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13-12-2013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B84B605-DDDB-4910-8489-8B15D4495E40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13-12-2013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5F28A9-412F-447F-8282-C2CDA8B30FF5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672F427-2949-43BC-A39B-1F81FEDF7D41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13-12-2013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EBF743-1435-407F-8A17-CCE4BB0D502B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62CC2D-A712-4CDB-AE78-872E7C388925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13-12-2013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62F1AE-D323-4EB9-9E6A-2689A227DD32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12546-C4AB-416B-9CC4-7DAC7FC5A221}" type="datetimeFigureOut">
              <a:rPr lang="nl-NL">
                <a:solidFill>
                  <a:prstClr val="black">
                    <a:tint val="75000"/>
                  </a:prstClr>
                </a:solidFill>
              </a:rPr>
              <a:pPr/>
              <a:t>13-12-2013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67E62-6BF9-418F-9CA5-94351533DDBF}" type="slidenum">
              <a:rPr lang="nl-NL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02343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12546-C4AB-416B-9CC4-7DAC7FC5A221}" type="datetimeFigureOut">
              <a:rPr lang="nl-NL">
                <a:solidFill>
                  <a:prstClr val="black">
                    <a:tint val="75000"/>
                  </a:prstClr>
                </a:solidFill>
              </a:rPr>
              <a:pPr/>
              <a:t>13-12-2013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67E62-6BF9-418F-9CA5-94351533DDBF}" type="slidenum">
              <a:rPr lang="nl-NL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672250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12546-C4AB-416B-9CC4-7DAC7FC5A221}" type="datetimeFigureOut">
              <a:rPr lang="nl-NL">
                <a:solidFill>
                  <a:prstClr val="black">
                    <a:tint val="75000"/>
                  </a:prstClr>
                </a:solidFill>
              </a:rPr>
              <a:pPr/>
              <a:t>13-12-2013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67E62-6BF9-418F-9CA5-94351533DDBF}" type="slidenum">
              <a:rPr lang="nl-NL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260103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12546-C4AB-416B-9CC4-7DAC7FC5A221}" type="datetimeFigureOut">
              <a:rPr lang="nl-NL">
                <a:solidFill>
                  <a:prstClr val="black">
                    <a:tint val="75000"/>
                  </a:prstClr>
                </a:solidFill>
              </a:rPr>
              <a:pPr/>
              <a:t>13-12-2013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67E62-6BF9-418F-9CA5-94351533DDBF}" type="slidenum">
              <a:rPr lang="nl-NL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58566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12546-C4AB-416B-9CC4-7DAC7FC5A221}" type="datetimeFigureOut">
              <a:rPr lang="nl-NL">
                <a:solidFill>
                  <a:prstClr val="black">
                    <a:tint val="75000"/>
                  </a:prstClr>
                </a:solidFill>
              </a:rPr>
              <a:pPr/>
              <a:t>13-12-2013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67E62-6BF9-418F-9CA5-94351533DDBF}" type="slidenum">
              <a:rPr lang="nl-NL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66138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12546-C4AB-416B-9CC4-7DAC7FC5A221}" type="datetimeFigureOut">
              <a:rPr lang="nl-NL">
                <a:solidFill>
                  <a:prstClr val="black">
                    <a:tint val="75000"/>
                  </a:prstClr>
                </a:solidFill>
              </a:rPr>
              <a:pPr/>
              <a:t>13-12-2013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67E62-6BF9-418F-9CA5-94351533DDBF}" type="slidenum">
              <a:rPr lang="nl-NL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936380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12546-C4AB-416B-9CC4-7DAC7FC5A221}" type="datetimeFigureOut">
              <a:rPr lang="nl-NL">
                <a:solidFill>
                  <a:prstClr val="black">
                    <a:tint val="75000"/>
                  </a:prstClr>
                </a:solidFill>
              </a:rPr>
              <a:pPr/>
              <a:t>13-12-2013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67E62-6BF9-418F-9CA5-94351533DDBF}" type="slidenum">
              <a:rPr lang="nl-NL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8034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13-12-2013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12546-C4AB-416B-9CC4-7DAC7FC5A221}" type="datetimeFigureOut">
              <a:rPr lang="nl-NL">
                <a:solidFill>
                  <a:prstClr val="black">
                    <a:tint val="75000"/>
                  </a:prstClr>
                </a:solidFill>
              </a:rPr>
              <a:pPr/>
              <a:t>13-12-2013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67E62-6BF9-418F-9CA5-94351533DDBF}" type="slidenum">
              <a:rPr lang="nl-NL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827859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12546-C4AB-416B-9CC4-7DAC7FC5A221}" type="datetimeFigureOut">
              <a:rPr lang="nl-NL">
                <a:solidFill>
                  <a:prstClr val="black">
                    <a:tint val="75000"/>
                  </a:prstClr>
                </a:solidFill>
              </a:rPr>
              <a:pPr/>
              <a:t>13-12-2013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67E62-6BF9-418F-9CA5-94351533DDBF}" type="slidenum">
              <a:rPr lang="nl-NL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550920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12546-C4AB-416B-9CC4-7DAC7FC5A221}" type="datetimeFigureOut">
              <a:rPr lang="nl-NL">
                <a:solidFill>
                  <a:prstClr val="black">
                    <a:tint val="75000"/>
                  </a:prstClr>
                </a:solidFill>
              </a:rPr>
              <a:pPr/>
              <a:t>13-12-2013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67E62-6BF9-418F-9CA5-94351533DDBF}" type="slidenum">
              <a:rPr lang="nl-NL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25174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12546-C4AB-416B-9CC4-7DAC7FC5A221}" type="datetimeFigureOut">
              <a:rPr lang="nl-NL">
                <a:solidFill>
                  <a:prstClr val="black">
                    <a:tint val="75000"/>
                  </a:prstClr>
                </a:solidFill>
              </a:rPr>
              <a:pPr/>
              <a:t>13-12-2013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67E62-6BF9-418F-9CA5-94351533DDBF}" type="slidenum">
              <a:rPr lang="nl-NL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700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13-12-2013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13-12-2013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13-12-2013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13-12-2013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13-12-2013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13-12-2013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636C07-7E76-46D3-B86B-6AF7C60E533E}" type="datetimeFigureOut">
              <a:rPr lang="nl-NL" smtClean="0"/>
              <a:t>13-12-2013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3D636C07-7E76-46D3-B86B-6AF7C60E533E}" type="datetimeFigureOut">
              <a:rPr lang="nl-NL" smtClean="0"/>
              <a:t>13-12-2013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F12546-C4AB-416B-9CC4-7DAC7FC5A221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13-12-2013</a:t>
            </a:fld>
            <a:endParaRPr lang="nl-NL" smtClean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 smtClean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C67E62-6BF9-418F-9CA5-94351533DDBF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 smtClean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8778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astroedu.iau.org/" TargetMode="Externa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://www.youtube.com/watch?v=oms271wdDRY&amp;feature=youtu.be" TargetMode="External"/><Relationship Id="rId3" Type="http://schemas.openxmlformats.org/officeDocument/2006/relationships/diagramLayout" Target="../diagrams/layout5.xml"/><Relationship Id="rId7" Type="http://schemas.openxmlformats.org/officeDocument/2006/relationships/image" Target="../media/image4.jpe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slide" Target="slide19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slide" Target="slide20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Relationship Id="rId9" Type="http://schemas.openxmlformats.org/officeDocument/2006/relationships/hyperlink" Target="movie%20instortende%20bol.avi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openxmlformats.org/officeDocument/2006/relationships/image" Target="../media/image4.jpe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hyperlink" Target="coachscherm%20programma%201.docx" TargetMode="External"/><Relationship Id="rId3" Type="http://schemas.openxmlformats.org/officeDocument/2006/relationships/diagramLayout" Target="../diagrams/layout9.xml"/><Relationship Id="rId7" Type="http://schemas.openxmlformats.org/officeDocument/2006/relationships/image" Target="../media/image4.jpeg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7" Type="http://schemas.openxmlformats.org/officeDocument/2006/relationships/image" Target="../media/image4.jpeg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hyperlink" Target="http://burro.cwru.edu/JavaLab/GalCrashWeb/GCSolo.html" TargetMode="External"/><Relationship Id="rId3" Type="http://schemas.openxmlformats.org/officeDocument/2006/relationships/diagramLayout" Target="../diagrams/layout11.xml"/><Relationship Id="rId7" Type="http://schemas.openxmlformats.org/officeDocument/2006/relationships/image" Target="../media/image4.jpeg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g"/><Relationship Id="rId3" Type="http://schemas.openxmlformats.org/officeDocument/2006/relationships/diagramLayout" Target="../diagrams/layout12.xml"/><Relationship Id="rId7" Type="http://schemas.openxmlformats.org/officeDocument/2006/relationships/image" Target="../media/image4.jpeg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10" Type="http://schemas.openxmlformats.org/officeDocument/2006/relationships/image" Target="../media/image11.jpg"/><Relationship Id="rId4" Type="http://schemas.openxmlformats.org/officeDocument/2006/relationships/diagramQuickStyle" Target="../diagrams/quickStyle12.xml"/><Relationship Id="rId9" Type="http://schemas.openxmlformats.org/officeDocument/2006/relationships/image" Target="../media/image10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7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4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1026" name="Picture 2" descr="C:\Users\Erik\Documents\EU-UNAWE\TEMI\temi_high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783" y="188640"/>
            <a:ext cx="7770425" cy="5423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kstvak 3"/>
          <p:cNvSpPr txBox="1"/>
          <p:nvPr/>
        </p:nvSpPr>
        <p:spPr>
          <a:xfrm>
            <a:off x="4387958" y="5611782"/>
            <a:ext cx="45564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2400" dirty="0" smtClean="0">
                <a:solidFill>
                  <a:schemeClr val="tx2"/>
                </a:solidFill>
                <a:latin typeface="Candara" panose="020E0502030303020204" pitchFamily="34" charset="0"/>
              </a:rPr>
              <a:t>Johan Neuteboom, Erik Arends</a:t>
            </a:r>
          </a:p>
          <a:p>
            <a:pPr algn="r"/>
            <a:r>
              <a:rPr lang="nl-NL" sz="2400" dirty="0" smtClean="0">
                <a:solidFill>
                  <a:schemeClr val="tx2"/>
                </a:solidFill>
                <a:latin typeface="Candara" panose="020E0502030303020204" pitchFamily="34" charset="0"/>
              </a:rPr>
              <a:t>Woudschoten conferentie</a:t>
            </a:r>
          </a:p>
          <a:p>
            <a:pPr algn="r"/>
            <a:r>
              <a:rPr lang="nl-NL" sz="2400" dirty="0" smtClean="0">
                <a:solidFill>
                  <a:schemeClr val="tx2"/>
                </a:solidFill>
                <a:latin typeface="Candara" panose="020E0502030303020204" pitchFamily="34" charset="0"/>
              </a:rPr>
              <a:t>14 december</a:t>
            </a:r>
            <a:endParaRPr lang="nl-NL" sz="2400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3635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8431788"/>
              </p:ext>
            </p:extLst>
          </p:nvPr>
        </p:nvGraphicFramePr>
        <p:xfrm>
          <a:off x="871538" y="2674938"/>
          <a:ext cx="740886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1772"/>
                <a:gridCol w="1714634"/>
                <a:gridCol w="1248910"/>
                <a:gridCol w="1481772"/>
                <a:gridCol w="1481772"/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Level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Type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Probleem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Procedure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Oplossing</a:t>
                      </a:r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3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Open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Leerling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Leerling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Leerling</a:t>
                      </a:r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 smtClean="0"/>
                        <a:t>2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Begeleid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Docent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Leerling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Leerling</a:t>
                      </a:r>
                      <a:endParaRPr lang="nl-NL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1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Gestructureerd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Docent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Docent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Leerling</a:t>
                      </a:r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0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Bevestiging / Verificatie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Docent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Docent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Docent</a:t>
                      </a:r>
                      <a:endParaRPr lang="nl-NL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TEMI</a:t>
            </a:r>
            <a:endParaRPr lang="nl-NL" dirty="0"/>
          </a:p>
        </p:txBody>
      </p:sp>
      <p:pic>
        <p:nvPicPr>
          <p:cNvPr id="5" name="Picture 2" descr="C:\Users\Erik\Documents\EU-UNAWE\TEMI\temi_high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6" y="5797619"/>
            <a:ext cx="1476749" cy="1030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2588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2 dagen (of 4 halve dagen)</a:t>
            </a:r>
          </a:p>
          <a:p>
            <a:r>
              <a:rPr lang="nl-NL" dirty="0" smtClean="0"/>
              <a:t>Voorbeelden mysteries</a:t>
            </a:r>
          </a:p>
          <a:p>
            <a:r>
              <a:rPr lang="nl-NL" dirty="0" smtClean="0"/>
              <a:t>Zelf mysterie ontwikkelen</a:t>
            </a:r>
          </a:p>
          <a:p>
            <a:r>
              <a:rPr lang="nl-NL" dirty="0" smtClean="0"/>
              <a:t>Verhaal brengen</a:t>
            </a:r>
            <a:r>
              <a:rPr lang="nl-NL" dirty="0"/>
              <a:t> </a:t>
            </a:r>
            <a:r>
              <a:rPr lang="nl-NL" dirty="0" smtClean="0"/>
              <a:t>(illusionist)</a:t>
            </a:r>
          </a:p>
          <a:p>
            <a:r>
              <a:rPr lang="nl-NL" dirty="0" smtClean="0"/>
              <a:t>Toepassen model 5 E’s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Lerarentraining</a:t>
            </a:r>
            <a:endParaRPr lang="nl-NL" dirty="0"/>
          </a:p>
        </p:txBody>
      </p:sp>
      <p:pic>
        <p:nvPicPr>
          <p:cNvPr id="4" name="Picture 2" descr="C:\Users\Erik\Documents\EU-UNAWE\TEMI\temi_high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6" y="5797619"/>
            <a:ext cx="1476749" cy="1030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1779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TEMI partners verschillende b</a:t>
            </a:r>
            <a:r>
              <a:rPr lang="nl-NL" dirty="0"/>
              <a:t>è</a:t>
            </a:r>
            <a:r>
              <a:rPr lang="nl-NL" dirty="0" smtClean="0"/>
              <a:t>tafaculteiten</a:t>
            </a:r>
          </a:p>
          <a:p>
            <a:r>
              <a:rPr lang="nl-NL" dirty="0" smtClean="0"/>
              <a:t>Universiteit Leiden: sterrenkunde</a:t>
            </a:r>
          </a:p>
          <a:p>
            <a:r>
              <a:rPr lang="nl-NL" dirty="0" smtClean="0"/>
              <a:t>Toegankelijk</a:t>
            </a:r>
          </a:p>
          <a:p>
            <a:r>
              <a:rPr lang="nl-NL" dirty="0" smtClean="0"/>
              <a:t>Interdisciplinair</a:t>
            </a:r>
          </a:p>
          <a:p>
            <a:pPr lvl="1"/>
            <a:r>
              <a:rPr lang="nl-NL" dirty="0" smtClean="0"/>
              <a:t>Biologie: astrobiologie</a:t>
            </a:r>
          </a:p>
          <a:p>
            <a:pPr lvl="1"/>
            <a:r>
              <a:rPr lang="nl-NL" dirty="0" smtClean="0"/>
              <a:t>Scheikunde: sterren</a:t>
            </a:r>
          </a:p>
          <a:p>
            <a:pPr lvl="1"/>
            <a:r>
              <a:rPr lang="nl-NL" dirty="0" smtClean="0"/>
              <a:t>Natuurkunde: planeetbanen</a:t>
            </a:r>
          </a:p>
          <a:p>
            <a:pPr lvl="1"/>
            <a:r>
              <a:rPr lang="nl-NL" dirty="0" smtClean="0"/>
              <a:t>Wiskunde: parallax afstandsbepaling</a:t>
            </a:r>
            <a:endParaRPr lang="nl-NL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Sterrenkunde</a:t>
            </a:r>
            <a:endParaRPr lang="nl-NL" dirty="0"/>
          </a:p>
        </p:txBody>
      </p:sp>
      <p:pic>
        <p:nvPicPr>
          <p:cNvPr id="4" name="Picture 2" descr="C:\Users\Erik\Documents\EU-UNAWE\TEMI\temi_high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6" y="5797619"/>
            <a:ext cx="1476749" cy="1030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838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Benadrukt dat het vak echte wetenschap is: de wetten zijn letterlijk universeel</a:t>
            </a:r>
          </a:p>
          <a:p>
            <a:endParaRPr lang="nl-NL" dirty="0"/>
          </a:p>
          <a:p>
            <a:r>
              <a:rPr lang="nl-NL" dirty="0" smtClean="0"/>
              <a:t>Slaat brug naar andere vakken: wetenschappen overlappen elkaar</a:t>
            </a:r>
            <a:endParaRPr lang="nl-NL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Sterrenkunde</a:t>
            </a:r>
            <a:endParaRPr lang="nl-NL" dirty="0"/>
          </a:p>
        </p:txBody>
      </p:sp>
      <p:pic>
        <p:nvPicPr>
          <p:cNvPr id="4" name="Picture 2" descr="C:\Users\Erik\Documents\EU-UNAWE\TEMI\temi_high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6" y="5797619"/>
            <a:ext cx="1476749" cy="1030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7557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>
                <a:hlinkClick r:id="rId2"/>
              </a:rPr>
              <a:t>http://astroedu.iau.org/</a:t>
            </a:r>
            <a:endParaRPr lang="nl-NL" dirty="0" smtClean="0"/>
          </a:p>
          <a:p>
            <a:r>
              <a:rPr lang="nl-NL" dirty="0" smtClean="0"/>
              <a:t>Online database lesmateriaal sterrenkunde</a:t>
            </a:r>
            <a:endParaRPr lang="nl-NL" dirty="0"/>
          </a:p>
          <a:p>
            <a:r>
              <a:rPr lang="nl-NL" dirty="0" smtClean="0"/>
              <a:t>IAU</a:t>
            </a:r>
          </a:p>
          <a:p>
            <a:r>
              <a:rPr lang="nl-NL" dirty="0" smtClean="0"/>
              <a:t>Peer-to-peer review</a:t>
            </a:r>
          </a:p>
          <a:p>
            <a:r>
              <a:rPr lang="nl-NL" dirty="0" smtClean="0"/>
              <a:t>Sterrenkundige mysteries</a:t>
            </a:r>
          </a:p>
          <a:p>
            <a:endParaRPr lang="nl-NL" dirty="0" smtClean="0"/>
          </a:p>
          <a:p>
            <a:endParaRPr lang="nl-NL" dirty="0"/>
          </a:p>
          <a:p>
            <a:endParaRPr lang="nl-NL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AstroEDU</a:t>
            </a:r>
            <a:endParaRPr lang="nl-NL" dirty="0"/>
          </a:p>
        </p:txBody>
      </p:sp>
      <p:pic>
        <p:nvPicPr>
          <p:cNvPr id="1026" name="Picture 2" descr="https://pbs.twimg.com/profile_images/378800000506559531/6eb9f5a3291e1a92b980a9a03e471b2c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5229200"/>
            <a:ext cx="3490276" cy="1512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Erik\Documents\EU-UNAWE\TEMI\temi_high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6" y="5797619"/>
            <a:ext cx="1476749" cy="1030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9905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Voorproefje lerarentraining: voorbeeld mysterie</a:t>
            </a:r>
          </a:p>
          <a:p>
            <a:endParaRPr lang="nl-NL" dirty="0"/>
          </a:p>
          <a:p>
            <a:r>
              <a:rPr lang="nl-NL" dirty="0" smtClean="0"/>
              <a:t>Sterrenkundig mysterie </a:t>
            </a:r>
            <a:r>
              <a:rPr lang="nl-NL" smtClean="0"/>
              <a:t>voor natuurkunde les</a:t>
            </a:r>
            <a:endParaRPr lang="nl-NL" dirty="0" smtClean="0"/>
          </a:p>
          <a:p>
            <a:endParaRPr lang="nl-NL" dirty="0"/>
          </a:p>
          <a:p>
            <a:r>
              <a:rPr lang="nl-NL" dirty="0" smtClean="0"/>
              <a:t>Vorm van sterrenstelsels</a:t>
            </a:r>
            <a:endParaRPr lang="nl-NL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Workshop</a:t>
            </a:r>
            <a:endParaRPr lang="nl-NL" dirty="0"/>
          </a:p>
        </p:txBody>
      </p:sp>
      <p:pic>
        <p:nvPicPr>
          <p:cNvPr id="4" name="Picture 2" descr="C:\Users\Erik\Documents\EU-UNAWE\TEMI\temi_high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6" y="5797619"/>
            <a:ext cx="1476749" cy="1030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1624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147248" cy="714408"/>
          </a:xfrm>
        </p:spPr>
        <p:txBody>
          <a:bodyPr>
            <a:noAutofit/>
          </a:bodyPr>
          <a:lstStyle/>
          <a:p>
            <a:r>
              <a:rPr lang="nl-NL" sz="3200" dirty="0" smtClean="0"/>
              <a:t>De oplossingsstappen voor zelfstandig leren</a:t>
            </a:r>
            <a:endParaRPr lang="nl-NL" sz="3200" dirty="0"/>
          </a:p>
        </p:txBody>
      </p:sp>
      <p:graphicFrame>
        <p:nvGraphicFramePr>
          <p:cNvPr id="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0253197"/>
              </p:ext>
            </p:extLst>
          </p:nvPr>
        </p:nvGraphicFramePr>
        <p:xfrm>
          <a:off x="1763688" y="1052736"/>
          <a:ext cx="5472608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kstvak 3"/>
          <p:cNvSpPr txBox="1"/>
          <p:nvPr/>
        </p:nvSpPr>
        <p:spPr>
          <a:xfrm>
            <a:off x="251520" y="5445224"/>
            <a:ext cx="79640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smtClean="0"/>
              <a:t>De mysterievraag</a:t>
            </a:r>
            <a:r>
              <a:rPr lang="nl-NL" sz="2400" dirty="0" smtClean="0"/>
              <a:t>: Hoe komen sterrenstelsels aan hun vorm?</a:t>
            </a:r>
            <a:endParaRPr lang="nl-NL" sz="2400" dirty="0"/>
          </a:p>
        </p:txBody>
      </p:sp>
      <p:sp>
        <p:nvSpPr>
          <p:cNvPr id="5" name="Tekstvak 4"/>
          <p:cNvSpPr txBox="1"/>
          <p:nvPr/>
        </p:nvSpPr>
        <p:spPr>
          <a:xfrm>
            <a:off x="3995936" y="6078487"/>
            <a:ext cx="4881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 smtClean="0"/>
              <a:t>Geeft aanleiding tot 4 deelmysteries</a:t>
            </a: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3710827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147248" cy="714408"/>
          </a:xfrm>
        </p:spPr>
        <p:txBody>
          <a:bodyPr>
            <a:noAutofit/>
          </a:bodyPr>
          <a:lstStyle/>
          <a:p>
            <a:r>
              <a:rPr lang="nl-NL" sz="3200" smtClean="0"/>
              <a:t>Onderwijsdoelen 6 VWO</a:t>
            </a:r>
            <a:r>
              <a:rPr lang="nl-NL" sz="3200" baseline="30000" dirty="0" smtClean="0"/>
              <a:t>+</a:t>
            </a:r>
            <a:endParaRPr lang="nl-NL" sz="3200" baseline="30000" dirty="0"/>
          </a:p>
        </p:txBody>
      </p:sp>
      <p:graphicFrame>
        <p:nvGraphicFramePr>
          <p:cNvPr id="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9075474"/>
              </p:ext>
            </p:extLst>
          </p:nvPr>
        </p:nvGraphicFramePr>
        <p:xfrm>
          <a:off x="323528" y="2526829"/>
          <a:ext cx="2664296" cy="2304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kstvak 3"/>
          <p:cNvSpPr txBox="1"/>
          <p:nvPr/>
        </p:nvSpPr>
        <p:spPr>
          <a:xfrm>
            <a:off x="3275856" y="2492896"/>
            <a:ext cx="5616624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nl-NL" sz="2000" dirty="0"/>
              <a:t>Gebruik maken van de computer bij het modelleren en visualiseren van verschijnselen en processen, en voor het verwerken van gegevens.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nl-NL" sz="2000" dirty="0"/>
              <a:t>Een rekenmodel ontwerpen en gebruiken voor de beweging van een voorwerp op basis van een analyse van aanwezige krachten, en die beweging analyseren door de modelparameters te manipuleren.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nl-NL" sz="2000" dirty="0"/>
              <a:t>Structuren en bewegingen in het heelal analyseren en verklaren aan de hand van gravitatiewisselwerking.</a:t>
            </a:r>
          </a:p>
          <a:p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3088562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930432"/>
          </a:xfrm>
        </p:spPr>
        <p:txBody>
          <a:bodyPr/>
          <a:lstStyle/>
          <a:p>
            <a:r>
              <a:rPr lang="nl-NL" dirty="0" smtClean="0"/>
              <a:t>Mysterieronde 1: </a:t>
            </a:r>
            <a:r>
              <a:rPr lang="nl-NL" dirty="0" err="1" smtClean="0"/>
              <a:t>Engage</a:t>
            </a:r>
            <a:endParaRPr lang="nl-NL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687900465"/>
              </p:ext>
            </p:extLst>
          </p:nvPr>
        </p:nvGraphicFramePr>
        <p:xfrm>
          <a:off x="755576" y="1412776"/>
          <a:ext cx="7488832" cy="5072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C:\Users\Erik\Documents\EU-UNAWE\TEMI\temi_high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6" y="5797619"/>
            <a:ext cx="1476749" cy="1030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ep 7"/>
          <p:cNvGrpSpPr/>
          <p:nvPr/>
        </p:nvGrpSpPr>
        <p:grpSpPr>
          <a:xfrm>
            <a:off x="179512" y="1948190"/>
            <a:ext cx="5328592" cy="760730"/>
            <a:chOff x="179512" y="1948190"/>
            <a:chExt cx="5328592" cy="760730"/>
          </a:xfrm>
        </p:grpSpPr>
        <p:sp>
          <p:nvSpPr>
            <p:cNvPr id="5" name="Tekstvak 4"/>
            <p:cNvSpPr txBox="1"/>
            <p:nvPr/>
          </p:nvSpPr>
          <p:spPr>
            <a:xfrm>
              <a:off x="179512" y="1948190"/>
              <a:ext cx="532859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 smtClean="0">
                  <a:hlinkClick r:id="rId8"/>
                </a:rPr>
                <a:t>Animatie van Bruno van </a:t>
              </a:r>
              <a:r>
                <a:rPr lang="nl-NL" dirty="0" err="1" smtClean="0">
                  <a:hlinkClick r:id="rId8"/>
                </a:rPr>
                <a:t>Waayenburg</a:t>
              </a:r>
              <a:r>
                <a:rPr lang="nl-NL" dirty="0" smtClean="0"/>
                <a:t>  </a:t>
              </a:r>
            </a:p>
            <a:p>
              <a:r>
                <a:rPr lang="nl-NL" dirty="0" smtClean="0"/>
                <a:t>Ingesproken door Vincent </a:t>
              </a:r>
              <a:r>
                <a:rPr lang="nl-NL" dirty="0" err="1" smtClean="0"/>
                <a:t>Icke</a:t>
              </a:r>
              <a:endParaRPr lang="nl-NL" dirty="0"/>
            </a:p>
          </p:txBody>
        </p:sp>
        <p:cxnSp>
          <p:nvCxnSpPr>
            <p:cNvPr id="7" name="Rechte verbindingslijn 6"/>
            <p:cNvCxnSpPr/>
            <p:nvPr/>
          </p:nvCxnSpPr>
          <p:spPr>
            <a:xfrm>
              <a:off x="1691680" y="2317522"/>
              <a:ext cx="1584176" cy="391398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ep 13"/>
          <p:cNvGrpSpPr/>
          <p:nvPr/>
        </p:nvGrpSpPr>
        <p:grpSpPr>
          <a:xfrm>
            <a:off x="4211960" y="1809690"/>
            <a:ext cx="3634328" cy="703532"/>
            <a:chOff x="4211960" y="1809690"/>
            <a:chExt cx="3634328" cy="703532"/>
          </a:xfrm>
        </p:grpSpPr>
        <p:sp>
          <p:nvSpPr>
            <p:cNvPr id="6" name="Tekstvak 5"/>
            <p:cNvSpPr txBox="1"/>
            <p:nvPr/>
          </p:nvSpPr>
          <p:spPr>
            <a:xfrm>
              <a:off x="4211960" y="1809690"/>
              <a:ext cx="36343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 smtClean="0"/>
                <a:t>1.1: Het mysterie van de platte schijf</a:t>
              </a:r>
              <a:endParaRPr lang="nl-NL" dirty="0"/>
            </a:p>
          </p:txBody>
        </p:sp>
        <p:cxnSp>
          <p:nvCxnSpPr>
            <p:cNvPr id="11" name="Rechte verbindingslijn 10"/>
            <p:cNvCxnSpPr>
              <a:endCxn id="6" idx="2"/>
            </p:cNvCxnSpPr>
            <p:nvPr/>
          </p:nvCxnSpPr>
          <p:spPr>
            <a:xfrm flipV="1">
              <a:off x="4355976" y="2179022"/>
              <a:ext cx="1673148" cy="33420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19465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930432"/>
          </a:xfrm>
        </p:spPr>
        <p:txBody>
          <a:bodyPr/>
          <a:lstStyle/>
          <a:p>
            <a:r>
              <a:rPr lang="nl-NL" dirty="0" smtClean="0"/>
              <a:t>Mysterieronde 1: </a:t>
            </a:r>
            <a:r>
              <a:rPr lang="nl-NL" dirty="0" err="1" smtClean="0"/>
              <a:t>Explore</a:t>
            </a:r>
            <a:endParaRPr lang="nl-NL" dirty="0"/>
          </a:p>
        </p:txBody>
      </p:sp>
      <p:graphicFrame>
        <p:nvGraphicFramePr>
          <p:cNvPr id="3" name="Diagram 2">
            <a:hlinkClick r:id="rId2" action="ppaction://hlinksldjump"/>
          </p:cNvPr>
          <p:cNvGraphicFramePr/>
          <p:nvPr>
            <p:extLst>
              <p:ext uri="{D42A27DB-BD31-4B8C-83A1-F6EECF244321}">
                <p14:modId xmlns:p14="http://schemas.microsoft.com/office/powerpoint/2010/main" val="3545756866"/>
              </p:ext>
            </p:extLst>
          </p:nvPr>
        </p:nvGraphicFramePr>
        <p:xfrm>
          <a:off x="107647" y="1253013"/>
          <a:ext cx="7488832" cy="5072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Picture 2" descr="C:\Users\Erik\Documents\EU-UNAWE\TEMI\temi_high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6" y="5797619"/>
            <a:ext cx="1476749" cy="1030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1" name="Groep 20"/>
          <p:cNvGrpSpPr/>
          <p:nvPr/>
        </p:nvGrpSpPr>
        <p:grpSpPr>
          <a:xfrm>
            <a:off x="5436096" y="2247483"/>
            <a:ext cx="3541354" cy="832738"/>
            <a:chOff x="5436096" y="2247483"/>
            <a:chExt cx="3541354" cy="832738"/>
          </a:xfrm>
        </p:grpSpPr>
        <p:sp>
          <p:nvSpPr>
            <p:cNvPr id="12" name="Tekstvak 11"/>
            <p:cNvSpPr txBox="1"/>
            <p:nvPr/>
          </p:nvSpPr>
          <p:spPr>
            <a:xfrm>
              <a:off x="5436096" y="2247483"/>
              <a:ext cx="35413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 smtClean="0"/>
                <a:t>1.1: Voorbeelden van platte stelsels</a:t>
              </a:r>
              <a:endParaRPr lang="nl-NL" dirty="0"/>
            </a:p>
          </p:txBody>
        </p:sp>
        <p:cxnSp>
          <p:nvCxnSpPr>
            <p:cNvPr id="15" name="Rechte verbindingslijn 14"/>
            <p:cNvCxnSpPr>
              <a:endCxn id="12" idx="2"/>
            </p:cNvCxnSpPr>
            <p:nvPr/>
          </p:nvCxnSpPr>
          <p:spPr>
            <a:xfrm flipV="1">
              <a:off x="6012160" y="2616815"/>
              <a:ext cx="1194613" cy="463406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ep 21"/>
          <p:cNvGrpSpPr/>
          <p:nvPr/>
        </p:nvGrpSpPr>
        <p:grpSpPr>
          <a:xfrm>
            <a:off x="6183207" y="2939110"/>
            <a:ext cx="2945241" cy="463406"/>
            <a:chOff x="6084168" y="2801481"/>
            <a:chExt cx="2945241" cy="463406"/>
          </a:xfrm>
        </p:grpSpPr>
        <p:sp>
          <p:nvSpPr>
            <p:cNvPr id="13" name="Tekstvak 12"/>
            <p:cNvSpPr txBox="1"/>
            <p:nvPr/>
          </p:nvSpPr>
          <p:spPr>
            <a:xfrm>
              <a:off x="6504359" y="2801481"/>
              <a:ext cx="25250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 smtClean="0"/>
                <a:t>1.2: </a:t>
              </a:r>
              <a:r>
                <a:rPr lang="nl-NL" dirty="0" err="1" smtClean="0"/>
                <a:t>Hubble’s</a:t>
              </a:r>
              <a:r>
                <a:rPr lang="nl-NL" dirty="0" smtClean="0"/>
                <a:t> </a:t>
              </a:r>
              <a:r>
                <a:rPr lang="nl-NL" dirty="0" err="1" smtClean="0"/>
                <a:t>tuning</a:t>
              </a:r>
              <a:r>
                <a:rPr lang="nl-NL" dirty="0" smtClean="0"/>
                <a:t> </a:t>
              </a:r>
              <a:r>
                <a:rPr lang="nl-NL" dirty="0" err="1" smtClean="0"/>
                <a:t>fork</a:t>
              </a:r>
              <a:endParaRPr lang="nl-NL" dirty="0"/>
            </a:p>
          </p:txBody>
        </p:sp>
        <p:cxnSp>
          <p:nvCxnSpPr>
            <p:cNvPr id="16" name="Rechte verbindingslijn 15"/>
            <p:cNvCxnSpPr>
              <a:endCxn id="13" idx="2"/>
            </p:cNvCxnSpPr>
            <p:nvPr/>
          </p:nvCxnSpPr>
          <p:spPr>
            <a:xfrm flipV="1">
              <a:off x="6084168" y="3170813"/>
              <a:ext cx="1682716" cy="94074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0321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68560" y="10197"/>
            <a:ext cx="9819007" cy="6957392"/>
          </a:xfrm>
        </p:spPr>
      </p:pic>
      <p:sp>
        <p:nvSpPr>
          <p:cNvPr id="409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nl-NL" altLang="nl-NL" dirty="0" smtClean="0"/>
          </a:p>
        </p:txBody>
      </p:sp>
    </p:spTree>
    <p:extLst>
      <p:ext uri="{BB962C8B-B14F-4D97-AF65-F5344CB8AC3E}">
        <p14:creationId xmlns:p14="http://schemas.microsoft.com/office/powerpoint/2010/main" val="574229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930432"/>
          </a:xfrm>
        </p:spPr>
        <p:txBody>
          <a:bodyPr/>
          <a:lstStyle/>
          <a:p>
            <a:r>
              <a:rPr lang="nl-NL" dirty="0" smtClean="0"/>
              <a:t>Mysterieronde 1: </a:t>
            </a:r>
            <a:r>
              <a:rPr lang="nl-NL" dirty="0" err="1" smtClean="0"/>
              <a:t>Explain</a:t>
            </a:r>
            <a:endParaRPr lang="nl-NL" dirty="0"/>
          </a:p>
        </p:txBody>
      </p:sp>
      <p:graphicFrame>
        <p:nvGraphicFramePr>
          <p:cNvPr id="3" name="Diagram 2">
            <a:hlinkClick r:id="rId2" action="ppaction://hlinksldjump"/>
          </p:cNvPr>
          <p:cNvGraphicFramePr/>
          <p:nvPr>
            <p:extLst>
              <p:ext uri="{D42A27DB-BD31-4B8C-83A1-F6EECF244321}">
                <p14:modId xmlns:p14="http://schemas.microsoft.com/office/powerpoint/2010/main" val="1242424107"/>
              </p:ext>
            </p:extLst>
          </p:nvPr>
        </p:nvGraphicFramePr>
        <p:xfrm>
          <a:off x="179512" y="1124744"/>
          <a:ext cx="5760640" cy="4408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Picture 2" descr="C:\Users\Erik\Documents\EU-UNAWE\TEMI\temi_high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6" y="5797619"/>
            <a:ext cx="1476749" cy="1030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7" name="Groep 26"/>
          <p:cNvGrpSpPr/>
          <p:nvPr/>
        </p:nvGrpSpPr>
        <p:grpSpPr>
          <a:xfrm>
            <a:off x="4429853" y="3282771"/>
            <a:ext cx="4968552" cy="689436"/>
            <a:chOff x="4429853" y="3282771"/>
            <a:chExt cx="4968552" cy="689436"/>
          </a:xfrm>
        </p:grpSpPr>
        <p:sp>
          <p:nvSpPr>
            <p:cNvPr id="5" name="Tekstvak 4"/>
            <p:cNvSpPr txBox="1"/>
            <p:nvPr/>
          </p:nvSpPr>
          <p:spPr>
            <a:xfrm>
              <a:off x="4429853" y="3282771"/>
              <a:ext cx="49685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/>
                <a:t>1.1: </a:t>
              </a:r>
              <a:r>
                <a:rPr lang="nl-NL" dirty="0" smtClean="0"/>
                <a:t>Contextbeschrijving ontstaan sterrenstelsel</a:t>
              </a:r>
              <a:endParaRPr lang="nl-NL" dirty="0"/>
            </a:p>
          </p:txBody>
        </p:sp>
        <p:cxnSp>
          <p:nvCxnSpPr>
            <p:cNvPr id="11" name="Rechte verbindingslijn 10"/>
            <p:cNvCxnSpPr>
              <a:endCxn id="5" idx="2"/>
            </p:cNvCxnSpPr>
            <p:nvPr/>
          </p:nvCxnSpPr>
          <p:spPr>
            <a:xfrm flipV="1">
              <a:off x="5148064" y="3652103"/>
              <a:ext cx="1766065" cy="320104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ep 25"/>
          <p:cNvGrpSpPr/>
          <p:nvPr/>
        </p:nvGrpSpPr>
        <p:grpSpPr>
          <a:xfrm>
            <a:off x="5237288" y="3812155"/>
            <a:ext cx="3888432" cy="369332"/>
            <a:chOff x="5237288" y="3812155"/>
            <a:chExt cx="3888432" cy="369332"/>
          </a:xfrm>
        </p:grpSpPr>
        <p:sp>
          <p:nvSpPr>
            <p:cNvPr id="6" name="Rechthoek 5"/>
            <p:cNvSpPr/>
            <p:nvPr/>
          </p:nvSpPr>
          <p:spPr>
            <a:xfrm>
              <a:off x="6084503" y="3812155"/>
              <a:ext cx="304121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nl-NL" dirty="0" smtClean="0"/>
                <a:t>1.2 Gravitatiewet </a:t>
              </a:r>
              <a:r>
                <a:rPr lang="nl-NL" dirty="0"/>
                <a:t>van Newton</a:t>
              </a:r>
            </a:p>
          </p:txBody>
        </p:sp>
        <p:cxnSp>
          <p:nvCxnSpPr>
            <p:cNvPr id="12" name="Rechte verbindingslijn 11"/>
            <p:cNvCxnSpPr>
              <a:endCxn id="6" idx="2"/>
            </p:cNvCxnSpPr>
            <p:nvPr/>
          </p:nvCxnSpPr>
          <p:spPr>
            <a:xfrm>
              <a:off x="5237288" y="4181487"/>
              <a:ext cx="2367824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ep 24"/>
          <p:cNvGrpSpPr/>
          <p:nvPr/>
        </p:nvGrpSpPr>
        <p:grpSpPr>
          <a:xfrm>
            <a:off x="4717445" y="4209712"/>
            <a:ext cx="4410182" cy="1048762"/>
            <a:chOff x="4763055" y="4221088"/>
            <a:chExt cx="4410182" cy="1048762"/>
          </a:xfrm>
        </p:grpSpPr>
        <p:sp>
          <p:nvSpPr>
            <p:cNvPr id="7" name="Rechthoek 6"/>
            <p:cNvSpPr/>
            <p:nvPr/>
          </p:nvSpPr>
          <p:spPr>
            <a:xfrm>
              <a:off x="4763055" y="4900518"/>
              <a:ext cx="44101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nl-NL" dirty="0"/>
                <a:t>1.3: Middelpuntzoekende kracht bij draaiing</a:t>
              </a:r>
            </a:p>
          </p:txBody>
        </p:sp>
        <p:cxnSp>
          <p:nvCxnSpPr>
            <p:cNvPr id="13" name="Rechte verbindingslijn 12"/>
            <p:cNvCxnSpPr>
              <a:endCxn id="7" idx="0"/>
            </p:cNvCxnSpPr>
            <p:nvPr/>
          </p:nvCxnSpPr>
          <p:spPr>
            <a:xfrm>
              <a:off x="5292080" y="4221088"/>
              <a:ext cx="1676066" cy="67943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ep 23"/>
          <p:cNvGrpSpPr/>
          <p:nvPr/>
        </p:nvGrpSpPr>
        <p:grpSpPr>
          <a:xfrm>
            <a:off x="2862931" y="4437112"/>
            <a:ext cx="6264696" cy="1230267"/>
            <a:chOff x="2862931" y="4437112"/>
            <a:chExt cx="6264696" cy="1230267"/>
          </a:xfrm>
        </p:grpSpPr>
        <p:sp>
          <p:nvSpPr>
            <p:cNvPr id="9" name="Tekstvak 8"/>
            <p:cNvSpPr txBox="1"/>
            <p:nvPr/>
          </p:nvSpPr>
          <p:spPr>
            <a:xfrm>
              <a:off x="2862931" y="5298047"/>
              <a:ext cx="6264696" cy="369332"/>
            </a:xfrm>
            <a:prstGeom prst="rect">
              <a:avLst/>
            </a:prstGeom>
            <a:solidFill>
              <a:srgbClr val="FFFF00"/>
            </a:solidFill>
          </p:spPr>
          <p:txBody>
            <a:bodyPr wrap="square" rtlCol="0">
              <a:spAutoFit/>
            </a:bodyPr>
            <a:lstStyle/>
            <a:p>
              <a:r>
                <a:rPr lang="nl-NL" dirty="0" smtClean="0">
                  <a:hlinkClick r:id="rId9" action="ppaction://hlinkfile"/>
                </a:rPr>
                <a:t>1.4: Simulatie draaiende, </a:t>
              </a:r>
              <a:r>
                <a:rPr lang="nl-NL" dirty="0" err="1" smtClean="0">
                  <a:hlinkClick r:id="rId9" action="ppaction://hlinkfile"/>
                </a:rPr>
                <a:t>bolsymetrische</a:t>
              </a:r>
              <a:r>
                <a:rPr lang="nl-NL" dirty="0" smtClean="0">
                  <a:hlinkClick r:id="rId9" action="ppaction://hlinkfile"/>
                </a:rPr>
                <a:t> puntmassaverdeling</a:t>
              </a:r>
              <a:endParaRPr lang="nl-NL" dirty="0"/>
            </a:p>
          </p:txBody>
        </p:sp>
        <p:cxnSp>
          <p:nvCxnSpPr>
            <p:cNvPr id="14" name="Rechte verbindingslijn 13"/>
            <p:cNvCxnSpPr>
              <a:endCxn id="9" idx="0"/>
            </p:cNvCxnSpPr>
            <p:nvPr/>
          </p:nvCxnSpPr>
          <p:spPr>
            <a:xfrm>
              <a:off x="5292080" y="4437112"/>
              <a:ext cx="703199" cy="860935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oep 37"/>
          <p:cNvGrpSpPr/>
          <p:nvPr/>
        </p:nvGrpSpPr>
        <p:grpSpPr>
          <a:xfrm>
            <a:off x="3659767" y="4660532"/>
            <a:ext cx="4680520" cy="1624608"/>
            <a:chOff x="3659767" y="4660532"/>
            <a:chExt cx="4680520" cy="1624608"/>
          </a:xfrm>
        </p:grpSpPr>
        <p:sp>
          <p:nvSpPr>
            <p:cNvPr id="8" name="Tekstvak 7"/>
            <p:cNvSpPr txBox="1"/>
            <p:nvPr/>
          </p:nvSpPr>
          <p:spPr>
            <a:xfrm>
              <a:off x="3659767" y="5915808"/>
              <a:ext cx="46805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 smtClean="0"/>
                <a:t>1.5 De 2 principes van Newton</a:t>
              </a:r>
              <a:endParaRPr lang="nl-NL" dirty="0"/>
            </a:p>
          </p:txBody>
        </p:sp>
        <p:cxnSp>
          <p:nvCxnSpPr>
            <p:cNvPr id="16" name="Rechte verbindingslijn 15"/>
            <p:cNvCxnSpPr/>
            <p:nvPr/>
          </p:nvCxnSpPr>
          <p:spPr>
            <a:xfrm>
              <a:off x="4717445" y="4660532"/>
              <a:ext cx="1" cy="1255276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Groep 38"/>
          <p:cNvGrpSpPr/>
          <p:nvPr/>
        </p:nvGrpSpPr>
        <p:grpSpPr>
          <a:xfrm>
            <a:off x="1836947" y="4725144"/>
            <a:ext cx="3438762" cy="1964530"/>
            <a:chOff x="1836947" y="4725144"/>
            <a:chExt cx="3438762" cy="1964530"/>
          </a:xfrm>
        </p:grpSpPr>
        <p:sp>
          <p:nvSpPr>
            <p:cNvPr id="10" name="Tekstvak 9"/>
            <p:cNvSpPr txBox="1"/>
            <p:nvPr/>
          </p:nvSpPr>
          <p:spPr>
            <a:xfrm>
              <a:off x="1836947" y="6320342"/>
              <a:ext cx="34387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 smtClean="0"/>
                <a:t>1.6 Baansnelheid en hoeksnelheid</a:t>
              </a:r>
              <a:endParaRPr lang="nl-NL" dirty="0"/>
            </a:p>
          </p:txBody>
        </p:sp>
        <p:cxnSp>
          <p:nvCxnSpPr>
            <p:cNvPr id="23" name="Rechte verbindingslijn 22"/>
            <p:cNvCxnSpPr/>
            <p:nvPr/>
          </p:nvCxnSpPr>
          <p:spPr>
            <a:xfrm flipH="1">
              <a:off x="2339752" y="4725144"/>
              <a:ext cx="2044643" cy="165981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0488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930432"/>
          </a:xfrm>
        </p:spPr>
        <p:txBody>
          <a:bodyPr/>
          <a:lstStyle/>
          <a:p>
            <a:r>
              <a:rPr lang="nl-NL" dirty="0" smtClean="0"/>
              <a:t>Mysterieronde 1: </a:t>
            </a:r>
            <a:r>
              <a:rPr lang="nl-NL" dirty="0" err="1" smtClean="0"/>
              <a:t>Extend</a:t>
            </a:r>
            <a:endParaRPr lang="nl-NL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901274095"/>
              </p:ext>
            </p:extLst>
          </p:nvPr>
        </p:nvGraphicFramePr>
        <p:xfrm>
          <a:off x="2699792" y="725507"/>
          <a:ext cx="6120680" cy="5072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C:\Users\Erik\Documents\EU-UNAWE\TEMI\temi_high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6" y="5797619"/>
            <a:ext cx="1476749" cy="1030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Groep 8"/>
          <p:cNvGrpSpPr/>
          <p:nvPr/>
        </p:nvGrpSpPr>
        <p:grpSpPr>
          <a:xfrm>
            <a:off x="43449" y="4158372"/>
            <a:ext cx="4780476" cy="1008112"/>
            <a:chOff x="43449" y="4293096"/>
            <a:chExt cx="4780476" cy="1008112"/>
          </a:xfrm>
        </p:grpSpPr>
        <p:sp>
          <p:nvSpPr>
            <p:cNvPr id="5" name="Tekstvak 4"/>
            <p:cNvSpPr txBox="1"/>
            <p:nvPr/>
          </p:nvSpPr>
          <p:spPr>
            <a:xfrm>
              <a:off x="43449" y="4293096"/>
              <a:ext cx="47804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 smtClean="0"/>
                <a:t>1.1 Begeleide afleiding bewegingsvergelijkingen</a:t>
              </a:r>
              <a:endParaRPr lang="nl-NL" dirty="0"/>
            </a:p>
          </p:txBody>
        </p:sp>
        <p:cxnSp>
          <p:nvCxnSpPr>
            <p:cNvPr id="6" name="Rechte verbindingslijn 5"/>
            <p:cNvCxnSpPr>
              <a:stCxn id="5" idx="2"/>
            </p:cNvCxnSpPr>
            <p:nvPr/>
          </p:nvCxnSpPr>
          <p:spPr>
            <a:xfrm>
              <a:off x="2433687" y="4662428"/>
              <a:ext cx="2122536" cy="63878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ep 18"/>
          <p:cNvGrpSpPr/>
          <p:nvPr/>
        </p:nvGrpSpPr>
        <p:grpSpPr>
          <a:xfrm>
            <a:off x="1763688" y="5373217"/>
            <a:ext cx="3714222" cy="939729"/>
            <a:chOff x="1763688" y="5373217"/>
            <a:chExt cx="3714222" cy="939729"/>
          </a:xfrm>
        </p:grpSpPr>
        <p:sp>
          <p:nvSpPr>
            <p:cNvPr id="8" name="Tekstvak 7"/>
            <p:cNvSpPr txBox="1"/>
            <p:nvPr/>
          </p:nvSpPr>
          <p:spPr>
            <a:xfrm>
              <a:off x="1763688" y="5943614"/>
              <a:ext cx="37142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 smtClean="0"/>
                <a:t>1.3 Werkblad roterende sterrenhoop</a:t>
              </a:r>
              <a:endParaRPr lang="nl-NL" dirty="0"/>
            </a:p>
          </p:txBody>
        </p:sp>
        <p:cxnSp>
          <p:nvCxnSpPr>
            <p:cNvPr id="11" name="Rechte verbindingslijn 10"/>
            <p:cNvCxnSpPr>
              <a:stCxn id="8" idx="0"/>
            </p:cNvCxnSpPr>
            <p:nvPr/>
          </p:nvCxnSpPr>
          <p:spPr>
            <a:xfrm flipV="1">
              <a:off x="3620799" y="5373217"/>
              <a:ext cx="1095217" cy="570397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ep 17"/>
          <p:cNvGrpSpPr/>
          <p:nvPr/>
        </p:nvGrpSpPr>
        <p:grpSpPr>
          <a:xfrm>
            <a:off x="284805" y="5116542"/>
            <a:ext cx="4271418" cy="369332"/>
            <a:chOff x="284805" y="5116542"/>
            <a:chExt cx="4271418" cy="369332"/>
          </a:xfrm>
        </p:grpSpPr>
        <p:sp>
          <p:nvSpPr>
            <p:cNvPr id="7" name="Tekstvak 6"/>
            <p:cNvSpPr txBox="1"/>
            <p:nvPr/>
          </p:nvSpPr>
          <p:spPr>
            <a:xfrm>
              <a:off x="284805" y="5116542"/>
              <a:ext cx="362049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 smtClean="0"/>
                <a:t>1.2 Diagram roterende sterrenhoop</a:t>
              </a:r>
              <a:endParaRPr lang="nl-NL" dirty="0"/>
            </a:p>
          </p:txBody>
        </p:sp>
        <p:cxnSp>
          <p:nvCxnSpPr>
            <p:cNvPr id="12" name="Rechte verbindingslijn 11"/>
            <p:cNvCxnSpPr/>
            <p:nvPr/>
          </p:nvCxnSpPr>
          <p:spPr>
            <a:xfrm>
              <a:off x="3905300" y="5301208"/>
              <a:ext cx="650923" cy="1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87813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930432"/>
          </a:xfrm>
        </p:spPr>
        <p:txBody>
          <a:bodyPr/>
          <a:lstStyle/>
          <a:p>
            <a:r>
              <a:rPr lang="nl-NL" dirty="0" smtClean="0"/>
              <a:t>Mysterieronde 1: </a:t>
            </a:r>
            <a:r>
              <a:rPr lang="nl-NL" dirty="0" err="1" smtClean="0"/>
              <a:t>Evaluate</a:t>
            </a:r>
            <a:endParaRPr lang="nl-NL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394598049"/>
              </p:ext>
            </p:extLst>
          </p:nvPr>
        </p:nvGraphicFramePr>
        <p:xfrm>
          <a:off x="2699792" y="725507"/>
          <a:ext cx="6120680" cy="5072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C:\Users\Erik\Documents\EU-UNAWE\TEMI\temi_high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6" y="5797619"/>
            <a:ext cx="1476749" cy="1030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ep 12"/>
          <p:cNvGrpSpPr/>
          <p:nvPr/>
        </p:nvGrpSpPr>
        <p:grpSpPr>
          <a:xfrm>
            <a:off x="323528" y="1907540"/>
            <a:ext cx="3454792" cy="1161420"/>
            <a:chOff x="323528" y="1907540"/>
            <a:chExt cx="3454792" cy="1161420"/>
          </a:xfrm>
        </p:grpSpPr>
        <p:sp>
          <p:nvSpPr>
            <p:cNvPr id="7" name="Tekstvak 6"/>
            <p:cNvSpPr txBox="1"/>
            <p:nvPr/>
          </p:nvSpPr>
          <p:spPr>
            <a:xfrm>
              <a:off x="323528" y="1907540"/>
              <a:ext cx="34547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 smtClean="0"/>
                <a:t>1.1 </a:t>
              </a:r>
              <a:r>
                <a:rPr lang="nl-NL" dirty="0" smtClean="0">
                  <a:hlinkClick r:id="rId8" action="ppaction://hlinkfile"/>
                </a:rPr>
                <a:t>Modelleeroefening met Coach</a:t>
              </a:r>
              <a:r>
                <a:rPr lang="nl-NL" dirty="0" smtClean="0"/>
                <a:t> </a:t>
              </a:r>
              <a:endParaRPr lang="nl-NL" dirty="0"/>
            </a:p>
          </p:txBody>
        </p:sp>
        <p:cxnSp>
          <p:nvCxnSpPr>
            <p:cNvPr id="10" name="Rechte verbindingslijn 9"/>
            <p:cNvCxnSpPr>
              <a:stCxn id="7" idx="2"/>
            </p:cNvCxnSpPr>
            <p:nvPr/>
          </p:nvCxnSpPr>
          <p:spPr>
            <a:xfrm>
              <a:off x="2050924" y="2276872"/>
              <a:ext cx="936900" cy="792088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ep 13"/>
          <p:cNvGrpSpPr/>
          <p:nvPr/>
        </p:nvGrpSpPr>
        <p:grpSpPr>
          <a:xfrm>
            <a:off x="150563" y="2672916"/>
            <a:ext cx="4477251" cy="765376"/>
            <a:chOff x="323528" y="1907540"/>
            <a:chExt cx="4477251" cy="765376"/>
          </a:xfrm>
        </p:grpSpPr>
        <p:sp>
          <p:nvSpPr>
            <p:cNvPr id="15" name="Tekstvak 14"/>
            <p:cNvSpPr txBox="1"/>
            <p:nvPr/>
          </p:nvSpPr>
          <p:spPr>
            <a:xfrm>
              <a:off x="323528" y="1907540"/>
              <a:ext cx="44772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 smtClean="0"/>
                <a:t>1.2 Drie </a:t>
              </a:r>
              <a:r>
                <a:rPr lang="nl-NL" dirty="0" err="1" smtClean="0"/>
                <a:t>toetsopgaven</a:t>
              </a:r>
              <a:r>
                <a:rPr lang="nl-NL" dirty="0" smtClean="0"/>
                <a:t> + Werkblad </a:t>
              </a:r>
              <a:r>
                <a:rPr lang="nl-NL" dirty="0" err="1" smtClean="0"/>
                <a:t>Extend</a:t>
              </a:r>
              <a:r>
                <a:rPr lang="nl-NL" dirty="0" smtClean="0"/>
                <a:t> 1.3</a:t>
              </a:r>
              <a:endParaRPr lang="nl-NL" dirty="0"/>
            </a:p>
          </p:txBody>
        </p:sp>
        <p:cxnSp>
          <p:nvCxnSpPr>
            <p:cNvPr id="16" name="Rechte verbindingslijn 15"/>
            <p:cNvCxnSpPr>
              <a:stCxn id="15" idx="2"/>
            </p:cNvCxnSpPr>
            <p:nvPr/>
          </p:nvCxnSpPr>
          <p:spPr>
            <a:xfrm>
              <a:off x="2562154" y="2276872"/>
              <a:ext cx="598635" cy="396044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98965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930432"/>
          </a:xfrm>
        </p:spPr>
        <p:txBody>
          <a:bodyPr/>
          <a:lstStyle/>
          <a:p>
            <a:r>
              <a:rPr lang="nl-NL" dirty="0" smtClean="0"/>
              <a:t>Mysterieronde 2</a:t>
            </a:r>
            <a:endParaRPr lang="nl-NL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4205211076"/>
              </p:ext>
            </p:extLst>
          </p:nvPr>
        </p:nvGraphicFramePr>
        <p:xfrm>
          <a:off x="251520" y="1484784"/>
          <a:ext cx="7488832" cy="5072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C:\Users\Erik\Documents\EU-UNAWE\TEMI\temi_high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6" y="5797619"/>
            <a:ext cx="1476749" cy="1030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kstvak 4"/>
          <p:cNvSpPr txBox="1"/>
          <p:nvPr/>
        </p:nvSpPr>
        <p:spPr>
          <a:xfrm>
            <a:off x="251520" y="2132856"/>
            <a:ext cx="4615366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nl-NL" dirty="0" smtClean="0"/>
              <a:t>Hoe bewegen de sterren in een spiraalstelsel?</a:t>
            </a:r>
            <a:endParaRPr lang="nl-NL" dirty="0"/>
          </a:p>
        </p:txBody>
      </p:sp>
      <p:sp>
        <p:nvSpPr>
          <p:cNvPr id="21" name="Tekstvak 20"/>
          <p:cNvSpPr txBox="1"/>
          <p:nvPr/>
        </p:nvSpPr>
        <p:spPr>
          <a:xfrm>
            <a:off x="5220072" y="5627944"/>
            <a:ext cx="3816424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nl-NL" dirty="0" smtClean="0"/>
              <a:t>Massa verdeling volgens </a:t>
            </a:r>
            <a:r>
              <a:rPr lang="nl-NL" dirty="0" err="1" smtClean="0"/>
              <a:t>Mestel</a:t>
            </a:r>
            <a:r>
              <a:rPr lang="nl-NL" dirty="0" smtClean="0"/>
              <a:t>:</a:t>
            </a:r>
          </a:p>
          <a:p>
            <a:endParaRPr lang="nl-NL" dirty="0" smtClean="0"/>
          </a:p>
          <a:p>
            <a:r>
              <a:rPr lang="nl-NL" dirty="0" smtClean="0"/>
              <a:t>M(R) = constante x R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21247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930432"/>
          </a:xfrm>
        </p:spPr>
        <p:txBody>
          <a:bodyPr/>
          <a:lstStyle/>
          <a:p>
            <a:r>
              <a:rPr lang="nl-NL" dirty="0" smtClean="0"/>
              <a:t>Mysterieronde 3</a:t>
            </a:r>
            <a:endParaRPr lang="nl-NL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418781615"/>
              </p:ext>
            </p:extLst>
          </p:nvPr>
        </p:nvGraphicFramePr>
        <p:xfrm>
          <a:off x="755576" y="1412776"/>
          <a:ext cx="7488832" cy="5072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C:\Users\Erik\Documents\EU-UNAWE\TEMI\temi_high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6" y="5797619"/>
            <a:ext cx="1476749" cy="1030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kstvak 4"/>
          <p:cNvSpPr txBox="1"/>
          <p:nvPr/>
        </p:nvSpPr>
        <p:spPr>
          <a:xfrm>
            <a:off x="323528" y="1340768"/>
            <a:ext cx="3334567" cy="92333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nl-NL" dirty="0" smtClean="0"/>
              <a:t>Elliptische stelsels: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/>
              <a:t>Hoe ontstaan?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/>
              <a:t>Hoe komen ze aan hun vorm?</a:t>
            </a:r>
            <a:endParaRPr lang="nl-NL" dirty="0"/>
          </a:p>
        </p:txBody>
      </p:sp>
      <p:sp>
        <p:nvSpPr>
          <p:cNvPr id="6" name="Tekstvak 5"/>
          <p:cNvSpPr txBox="1"/>
          <p:nvPr/>
        </p:nvSpPr>
        <p:spPr>
          <a:xfrm>
            <a:off x="6322877" y="5428287"/>
            <a:ext cx="2713617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nl-NL" dirty="0" smtClean="0">
                <a:hlinkClick r:id="rId8"/>
              </a:rPr>
              <a:t>applet botsende stelsels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71793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930432"/>
          </a:xfrm>
        </p:spPr>
        <p:txBody>
          <a:bodyPr/>
          <a:lstStyle/>
          <a:p>
            <a:r>
              <a:rPr lang="nl-NL" dirty="0" smtClean="0"/>
              <a:t>Mysterieronde 4</a:t>
            </a:r>
            <a:endParaRPr lang="nl-NL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941571833"/>
              </p:ext>
            </p:extLst>
          </p:nvPr>
        </p:nvGraphicFramePr>
        <p:xfrm>
          <a:off x="755576" y="1412776"/>
          <a:ext cx="7488832" cy="5072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C:\Users\Erik\Documents\EU-UNAWE\TEMI\temi_high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6" y="5797619"/>
            <a:ext cx="1476749" cy="1030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kstvak 4"/>
          <p:cNvSpPr txBox="1"/>
          <p:nvPr/>
        </p:nvSpPr>
        <p:spPr>
          <a:xfrm>
            <a:off x="379909" y="1901160"/>
            <a:ext cx="3456384" cy="70788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nl-NL" sz="2000" dirty="0" smtClean="0"/>
              <a:t>Waarom is 10% van de stelsels onregelmatig van vorm?</a:t>
            </a:r>
            <a:endParaRPr lang="nl-NL" sz="2000" dirty="0"/>
          </a:p>
        </p:txBody>
      </p:sp>
      <p:grpSp>
        <p:nvGrpSpPr>
          <p:cNvPr id="9" name="Groep 8"/>
          <p:cNvGrpSpPr/>
          <p:nvPr/>
        </p:nvGrpSpPr>
        <p:grpSpPr>
          <a:xfrm>
            <a:off x="7236246" y="1072510"/>
            <a:ext cx="1565641" cy="3788232"/>
            <a:chOff x="7236246" y="1072510"/>
            <a:chExt cx="1565641" cy="3788232"/>
          </a:xfrm>
        </p:grpSpPr>
        <p:pic>
          <p:nvPicPr>
            <p:cNvPr id="6" name="Afbeelding 5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36246" y="3717032"/>
              <a:ext cx="1143710" cy="1143710"/>
            </a:xfrm>
            <a:prstGeom prst="rect">
              <a:avLst/>
            </a:prstGeom>
          </p:spPr>
        </p:pic>
        <p:pic>
          <p:nvPicPr>
            <p:cNvPr id="7" name="Afbeelding 6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21767" y="2255103"/>
              <a:ext cx="1080120" cy="1319163"/>
            </a:xfrm>
            <a:prstGeom prst="rect">
              <a:avLst/>
            </a:prstGeom>
          </p:spPr>
        </p:pic>
        <p:pic>
          <p:nvPicPr>
            <p:cNvPr id="8" name="Afbeelding 7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36296" y="1072510"/>
              <a:ext cx="1224136" cy="1013424"/>
            </a:xfrm>
            <a:prstGeom prst="rect">
              <a:avLst/>
            </a:prstGeom>
          </p:spPr>
        </p:pic>
      </p:grpSp>
      <p:sp>
        <p:nvSpPr>
          <p:cNvPr id="10" name="Tekstvak 9"/>
          <p:cNvSpPr txBox="1"/>
          <p:nvPr/>
        </p:nvSpPr>
        <p:spPr>
          <a:xfrm>
            <a:off x="3836293" y="5981147"/>
            <a:ext cx="3020077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nl-NL" dirty="0" smtClean="0"/>
              <a:t>Oefening met </a:t>
            </a:r>
            <a:r>
              <a:rPr lang="nl-NL" dirty="0" err="1" smtClean="0"/>
              <a:t>Galaxy</a:t>
            </a:r>
            <a:r>
              <a:rPr lang="nl-NL" dirty="0" smtClean="0"/>
              <a:t> Crash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51586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Mysteries ontwikkelen</a:t>
            </a:r>
          </a:p>
          <a:p>
            <a:endParaRPr lang="nl-NL" dirty="0"/>
          </a:p>
          <a:p>
            <a:r>
              <a:rPr lang="nl-NL" dirty="0" smtClean="0"/>
              <a:t>Trainingen aan leraren</a:t>
            </a: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Productie</a:t>
            </a:r>
            <a:endParaRPr lang="nl-NL" dirty="0"/>
          </a:p>
        </p:txBody>
      </p:sp>
      <p:pic>
        <p:nvPicPr>
          <p:cNvPr id="4" name="Picture 2" descr="C:\Users\Erik\Documents\EU-UNAWE\TEMI\temi_high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6" y="5797619"/>
            <a:ext cx="1476749" cy="1030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041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‘Wonderlijk’ natuurlijk verschijnsel</a:t>
            </a:r>
          </a:p>
          <a:p>
            <a:endParaRPr lang="nl-NL" dirty="0" smtClean="0"/>
          </a:p>
          <a:p>
            <a:r>
              <a:rPr lang="nl-NL" dirty="0" smtClean="0"/>
              <a:t>Verhaalvorm</a:t>
            </a:r>
            <a:endParaRPr lang="nl-NL" dirty="0"/>
          </a:p>
          <a:p>
            <a:endParaRPr lang="nl-NL" dirty="0" smtClean="0"/>
          </a:p>
          <a:p>
            <a:r>
              <a:rPr lang="nl-NL" dirty="0" smtClean="0"/>
              <a:t>Onderzoekend leren</a:t>
            </a:r>
          </a:p>
          <a:p>
            <a:endParaRPr lang="nl-NL" dirty="0" smtClean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Mysterie</a:t>
            </a:r>
            <a:endParaRPr lang="nl-NL" dirty="0"/>
          </a:p>
        </p:txBody>
      </p:sp>
      <p:pic>
        <p:nvPicPr>
          <p:cNvPr id="4" name="Picture 2" descr="C:\Users\Erik\Documents\EU-UNAWE\TEMI\temi_high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6" y="5797619"/>
            <a:ext cx="1476749" cy="1030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756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4" name="Picture 4" descr="http://earth.imagico.de/views/gibraltar_new_lar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4543" y="-54767"/>
            <a:ext cx="9954184" cy="7465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7919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4" name="Picture 2" descr="http://en.es-static.us/upl/2012/11/eclipse_total_espanek_10-27-2004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-99392"/>
            <a:ext cx="9712414" cy="7284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467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0787755"/>
              </p:ext>
            </p:extLst>
          </p:nvPr>
        </p:nvGraphicFramePr>
        <p:xfrm>
          <a:off x="755576" y="764704"/>
          <a:ext cx="7695855" cy="52655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 descr="http://4.bp.blogspot.com/_Wkp0FJQ_aeg/TEXwaee7tsI/AAAAAAAAA1E/m9ICgX6LMpg/s320/044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772816"/>
            <a:ext cx="5752524" cy="3829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5035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Leerlingen raken betrokken </a:t>
            </a:r>
          </a:p>
          <a:p>
            <a:r>
              <a:rPr lang="nl-NL" dirty="0" smtClean="0"/>
              <a:t>Zelf ontdekken -&gt; beter onthouden</a:t>
            </a:r>
          </a:p>
          <a:p>
            <a:r>
              <a:rPr lang="nl-NL" dirty="0" smtClean="0"/>
              <a:t>Wetenschappelijke vaardigheden</a:t>
            </a:r>
          </a:p>
          <a:p>
            <a:pPr lvl="1"/>
            <a:r>
              <a:rPr lang="nl-NL" dirty="0" smtClean="0"/>
              <a:t>Wetenschapper</a:t>
            </a:r>
          </a:p>
          <a:p>
            <a:pPr lvl="1"/>
            <a:r>
              <a:rPr lang="nl-NL" dirty="0" smtClean="0"/>
              <a:t>Burger</a:t>
            </a:r>
          </a:p>
          <a:p>
            <a:pPr lvl="1"/>
            <a:r>
              <a:rPr lang="nl-NL" dirty="0" smtClean="0"/>
              <a:t>Werknemer</a:t>
            </a:r>
          </a:p>
          <a:p>
            <a:pPr marL="301943" lvl="1" indent="0">
              <a:buNone/>
            </a:pPr>
            <a:endParaRPr lang="nl-NL" dirty="0" smtClean="0"/>
          </a:p>
          <a:p>
            <a:pPr lvl="1"/>
            <a:endParaRPr lang="nl-NL" dirty="0" smtClean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Waarom mysterie?</a:t>
            </a:r>
            <a:endParaRPr lang="nl-NL" dirty="0"/>
          </a:p>
        </p:txBody>
      </p:sp>
      <p:pic>
        <p:nvPicPr>
          <p:cNvPr id="4" name="Picture 2" descr="C:\Users\Erik\Documents\EU-UNAWE\TEMI\temi_high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6" y="5797619"/>
            <a:ext cx="1476749" cy="1030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8367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84022421"/>
              </p:ext>
            </p:extLst>
          </p:nvPr>
        </p:nvGraphicFramePr>
        <p:xfrm>
          <a:off x="755576" y="764704"/>
          <a:ext cx="7695855" cy="52655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2" descr="C:\Users\Erik\Documents\EU-UNAWE\TEMI\temi_high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6" y="5797619"/>
            <a:ext cx="1476749" cy="1030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7423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Golfvorm">
  <a:themeElements>
    <a:clrScheme name="Golfv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Golfv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Golfv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2085</TotalTime>
  <Words>471</Words>
  <Application>Microsoft Office PowerPoint</Application>
  <PresentationFormat>Diavoorstelling (4:3)</PresentationFormat>
  <Paragraphs>174</Paragraphs>
  <Slides>25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3</vt:i4>
      </vt:variant>
      <vt:variant>
        <vt:lpstr>Diatitels</vt:lpstr>
      </vt:variant>
      <vt:variant>
        <vt:i4>25</vt:i4>
      </vt:variant>
    </vt:vector>
  </HeadingPairs>
  <TitlesOfParts>
    <vt:vector size="28" baseType="lpstr">
      <vt:lpstr>Office-thema</vt:lpstr>
      <vt:lpstr>Golfvorm</vt:lpstr>
      <vt:lpstr>Kantoorthema</vt:lpstr>
      <vt:lpstr>PowerPoint-presentatie</vt:lpstr>
      <vt:lpstr>PowerPoint-presentatie</vt:lpstr>
      <vt:lpstr>Productie</vt:lpstr>
      <vt:lpstr>Mysterie</vt:lpstr>
      <vt:lpstr>PowerPoint-presentatie</vt:lpstr>
      <vt:lpstr>PowerPoint-presentatie</vt:lpstr>
      <vt:lpstr>PowerPoint-presentatie</vt:lpstr>
      <vt:lpstr>Waarom mysterie?</vt:lpstr>
      <vt:lpstr>PowerPoint-presentatie</vt:lpstr>
      <vt:lpstr>TEMI</vt:lpstr>
      <vt:lpstr>Lerarentraining</vt:lpstr>
      <vt:lpstr>Sterrenkunde</vt:lpstr>
      <vt:lpstr>Sterrenkunde</vt:lpstr>
      <vt:lpstr>AstroEDU</vt:lpstr>
      <vt:lpstr>Workshop</vt:lpstr>
      <vt:lpstr>De oplossingsstappen voor zelfstandig leren</vt:lpstr>
      <vt:lpstr>Onderwijsdoelen 6 VWO+</vt:lpstr>
      <vt:lpstr>Mysterieronde 1: Engage</vt:lpstr>
      <vt:lpstr>Mysterieronde 1: Explore</vt:lpstr>
      <vt:lpstr>Mysterieronde 1: Explain</vt:lpstr>
      <vt:lpstr>Mysterieronde 1: Extend</vt:lpstr>
      <vt:lpstr>Mysterieronde 1: Evaluate</vt:lpstr>
      <vt:lpstr>Mysterieronde 2</vt:lpstr>
      <vt:lpstr>Mysterieronde 3</vt:lpstr>
      <vt:lpstr>Mysterieronde 4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Erik Arends</dc:creator>
  <cp:lastModifiedBy>Johan Neuteboom</cp:lastModifiedBy>
  <cp:revision>53</cp:revision>
  <dcterms:created xsi:type="dcterms:W3CDTF">2013-11-12T15:50:22Z</dcterms:created>
  <dcterms:modified xsi:type="dcterms:W3CDTF">2013-12-13T20:13:28Z</dcterms:modified>
</cp:coreProperties>
</file>